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3657600" cy="3657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6" autoAdjust="0"/>
    <p:restoredTop sz="94660"/>
  </p:normalViewPr>
  <p:slideViewPr>
    <p:cSldViewPr snapToGrid="0">
      <p:cViewPr>
        <p:scale>
          <a:sx n="100" d="100"/>
          <a:sy n="100" d="100"/>
        </p:scale>
        <p:origin x="2286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98593"/>
            <a:ext cx="3108960" cy="1273387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21087"/>
            <a:ext cx="2743200" cy="88307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64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94733"/>
            <a:ext cx="78867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94733"/>
            <a:ext cx="232029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99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35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911861"/>
            <a:ext cx="3154680" cy="15214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447714"/>
            <a:ext cx="3154680" cy="800100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97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01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94734"/>
            <a:ext cx="31546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96620"/>
            <a:ext cx="154733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336040"/>
            <a:ext cx="154733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96620"/>
            <a:ext cx="155495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336040"/>
            <a:ext cx="155495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10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190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342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26627"/>
            <a:ext cx="1851660" cy="2599267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846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26627"/>
            <a:ext cx="1851660" cy="2599267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CA647-0061-4D53-9A90-49167266F6A2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12B6E-EA1C-471A-83FA-864B4634D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31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B9D0D511-B2A2-4A0C-9356-16865D41BCDF}"/>
              </a:ext>
            </a:extLst>
          </p:cNvPr>
          <p:cNvSpPr/>
          <p:nvPr/>
        </p:nvSpPr>
        <p:spPr>
          <a:xfrm>
            <a:off x="329658" y="345818"/>
            <a:ext cx="3003212" cy="3003212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82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DE12B7-EFD5-41E2-AD92-E1EF8C97B58C}"/>
              </a:ext>
            </a:extLst>
          </p:cNvPr>
          <p:cNvCxnSpPr>
            <a:endCxn id="5" idx="7"/>
          </p:cNvCxnSpPr>
          <p:nvPr/>
        </p:nvCxnSpPr>
        <p:spPr>
          <a:xfrm flipV="1">
            <a:off x="1783197" y="785630"/>
            <a:ext cx="1109862" cy="11153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F57A6BF-A91C-4C0F-AA43-761263F7697B}"/>
              </a:ext>
            </a:extLst>
          </p:cNvPr>
          <p:cNvSpPr txBox="1"/>
          <p:nvPr/>
        </p:nvSpPr>
        <p:spPr>
          <a:xfrm rot="18983850">
            <a:off x="2270728" y="1273177"/>
            <a:ext cx="26481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2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C049DEB-D279-4B30-8EB2-243320C37507}"/>
              </a:ext>
            </a:extLst>
          </p:cNvPr>
          <p:cNvCxnSpPr>
            <a:cxnSpLocks/>
          </p:cNvCxnSpPr>
          <p:nvPr/>
        </p:nvCxnSpPr>
        <p:spPr>
          <a:xfrm flipV="1">
            <a:off x="2686053" y="345815"/>
            <a:ext cx="183517" cy="268388"/>
          </a:xfrm>
          <a:prstGeom prst="line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C43311D-5263-4BDF-978A-8344096F727E}"/>
              </a:ext>
            </a:extLst>
          </p:cNvPr>
          <p:cNvSpPr txBox="1"/>
          <p:nvPr/>
        </p:nvSpPr>
        <p:spPr>
          <a:xfrm rot="1397735">
            <a:off x="2700406" y="419843"/>
            <a:ext cx="280846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907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5DA0E5E-A1BE-4948-A0A3-EDB30F56B0AD}"/>
              </a:ext>
            </a:extLst>
          </p:cNvPr>
          <p:cNvCxnSpPr>
            <a:cxnSpLocks/>
          </p:cNvCxnSpPr>
          <p:nvPr/>
        </p:nvCxnSpPr>
        <p:spPr>
          <a:xfrm flipH="1" flipV="1">
            <a:off x="1147277" y="345817"/>
            <a:ext cx="53051" cy="134195"/>
          </a:xfrm>
          <a:prstGeom prst="line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11DC29D-E80F-42BE-92CE-08CD124C9E1E}"/>
              </a:ext>
            </a:extLst>
          </p:cNvPr>
          <p:cNvSpPr txBox="1"/>
          <p:nvPr/>
        </p:nvSpPr>
        <p:spPr>
          <a:xfrm rot="19752719">
            <a:off x="946554" y="325100"/>
            <a:ext cx="280846" cy="231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907" b="1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A1BC5B2E-04C9-40BE-BFC3-7BADC6EB477D}"/>
              </a:ext>
            </a:extLst>
          </p:cNvPr>
          <p:cNvSpPr/>
          <p:nvPr/>
        </p:nvSpPr>
        <p:spPr>
          <a:xfrm rot="20084969">
            <a:off x="326696" y="349833"/>
            <a:ext cx="3005328" cy="3005328"/>
          </a:xfrm>
          <a:prstGeom prst="arc">
            <a:avLst>
              <a:gd name="adj1" fmla="val 16230984"/>
              <a:gd name="adj2" fmla="val 19795199"/>
            </a:avLst>
          </a:prstGeom>
          <a:ln w="12700">
            <a:solidFill>
              <a:srgbClr val="FF0000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782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DF9751A-301D-4E37-87C8-38F509E4AF1F}"/>
              </a:ext>
            </a:extLst>
          </p:cNvPr>
          <p:cNvSpPr txBox="1"/>
          <p:nvPr/>
        </p:nvSpPr>
        <p:spPr>
          <a:xfrm rot="162914">
            <a:off x="1827062" y="316413"/>
            <a:ext cx="279244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2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1F31CCD-CBF2-4CDA-A4C0-4A69F992B2F2}"/>
              </a:ext>
            </a:extLst>
          </p:cNvPr>
          <p:cNvCxnSpPr>
            <a:cxnSpLocks/>
          </p:cNvCxnSpPr>
          <p:nvPr/>
        </p:nvCxnSpPr>
        <p:spPr>
          <a:xfrm flipV="1">
            <a:off x="1147277" y="345814"/>
            <a:ext cx="1722293" cy="0"/>
          </a:xfrm>
          <a:prstGeom prst="line">
            <a:avLst/>
          </a:prstGeom>
          <a:ln w="9525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4020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4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dad</dc:creator>
  <cp:lastModifiedBy>dad</cp:lastModifiedBy>
  <cp:revision>5</cp:revision>
  <dcterms:created xsi:type="dcterms:W3CDTF">2022-02-10T04:04:58Z</dcterms:created>
  <dcterms:modified xsi:type="dcterms:W3CDTF">2022-02-10T04:58:26Z</dcterms:modified>
</cp:coreProperties>
</file>