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slide" Target="slides/slide5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7d2ce615d1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7d2ce615d1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7d2ce615d1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7d2ce615d1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7d2ce615d1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7d2ce615d1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7d2ce615d1_0_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7d2ce615d1_0_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Editing Explosion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Generalizing the edit distance calculation.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Standard Edit Distance with Dynamic Programming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Given string a with length |a| and b with length |b|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Build a two-dimensional array dp of size (|b|+1) x (|a|+1), with the rows associated with the cursor positions in string b and the columns with the cursor positions in string a.  The entry dp[i][j] gives the edit distance between the i character prefix of b and the j character prefix of a.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Edge conditions:  dp[0][j] = j; dp[i][0] = i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Otherwise, dp[i][j] = min(dp[i-1][j]+1, dp[j][i-1]+1, d[i-1][j-1]+(b[i-1]==a[j-1] ? 0 : 1)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Deconstructing the Algorithm</a:t>
            </a:r>
            <a:endParaRPr/>
          </a:p>
        </p:txBody>
      </p:sp>
      <p:sp>
        <p:nvSpPr>
          <p:cNvPr id="67" name="Google Shape;67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Row i depends only on row i-1, the string a, and (for i&gt;0) the character b[i-1].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Adjacent elements in a row differ by a maximum value of 1.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The length a is short; less than or equal to 10.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The maximum allowed distance is at most 10.  (We can treat any values more than 10 as 11).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Thus, the number of distinct possible rows in the dp matrix, across all strings, is small.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Generalizing from one string to all strings</a:t>
            </a:r>
            <a:endParaRPr/>
          </a:p>
        </p:txBody>
      </p:sp>
      <p:sp>
        <p:nvSpPr>
          <p:cNvPr id="73" name="Google Shape;73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Instead of considering a single string b and building each row one by one, we consider all strings of a given length, and build a hashmap mapping the row value to the count of strings that end up generating that row.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The initial hashmap is just {(0,1,...,|a|)--&gt;1} representing the empty string.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We know the length of a matching string cannot be more than |a|+d, so this sets a bound on how far to iterate.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Iterate from 0 to d.</a:t>
            </a:r>
            <a:endParaRPr/>
          </a:p>
        </p:txBody>
      </p:sp>
      <p:sp>
        <p:nvSpPr>
          <p:cNvPr id="79" name="Google Shape;79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Given such a hashmap, we can iterate over it, consider all possible 26 characters to extend b, and generate the new hashmap for the next length.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At each iteration we add the number of strings b at this length that have the required edit distance value in their row at element |a|.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