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9" d="100"/>
          <a:sy n="89" d="100"/>
        </p:scale>
        <p:origin x="90" y="3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ltGray">
          <a:xfrm>
            <a:off x="0" y="1"/>
            <a:ext cx="12192000" cy="513556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 dirty="0">
              <a:latin typeface="Arial Black" pitchFamily="34" charset="0"/>
            </a:endParaRPr>
          </a:p>
        </p:txBody>
      </p:sp>
      <p:sp>
        <p:nvSpPr>
          <p:cNvPr id="5" name="Rectangle 4"/>
          <p:cNvSpPr/>
          <p:nvPr/>
        </p:nvSpPr>
        <p:spPr bwMode="invGray">
          <a:xfrm>
            <a:off x="0" y="5127625"/>
            <a:ext cx="12192000" cy="46038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/>
          </a:p>
        </p:txBody>
      </p:sp>
      <p:pic>
        <p:nvPicPr>
          <p:cNvPr id="6" name="Picture 2" descr="C:\Users\vanb\Desktop\cm2blackLogosmall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31200" y="152400"/>
            <a:ext cx="3860800" cy="1009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3355848"/>
            <a:ext cx="10769600" cy="1673352"/>
          </a:xfrm>
        </p:spPr>
        <p:txBody>
          <a:bodyPr tIns="0" bIns="0" anchor="t"/>
          <a:lstStyle>
            <a:lvl1pPr algn="l">
              <a:defRPr sz="4700" b="1">
                <a:latin typeface="Arial Black" pitchFamily="34" charset="0"/>
              </a:defRPr>
            </a:lvl1pPr>
            <a:extLst/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1828800"/>
            <a:ext cx="107696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  <a:latin typeface="Arial Black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6E106C1-C2D9-411A-830E-AD141BF8D9DD}" type="datetimeFigureOut">
              <a:rPr lang="en-US" smtClean="0"/>
              <a:t>1/24/2020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A774DC-FA19-4933-9B20-93F184F324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67040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vanb\Desktop\cm2blackLogosmall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31200" y="152400"/>
            <a:ext cx="3860800" cy="1009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7620000" cy="1250950"/>
          </a:xfrm>
        </p:spPr>
        <p:txBody>
          <a:bodyPr/>
          <a:lstStyle>
            <a:lvl1pPr>
              <a:defRPr>
                <a:latin typeface="Arial Black" pitchFamily="34" charset="0"/>
              </a:defRPr>
            </a:lvl1pPr>
            <a:extLst/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  <a:lvl2pPr>
              <a:defRPr>
                <a:latin typeface="Arial" pitchFamily="34" charset="0"/>
                <a:cs typeface="Arial" pitchFamily="34" charset="0"/>
              </a:defRPr>
            </a:lvl2pPr>
            <a:lvl3pPr>
              <a:defRPr>
                <a:latin typeface="Arial" pitchFamily="34" charset="0"/>
                <a:cs typeface="Arial" pitchFamily="34" charset="0"/>
              </a:defRPr>
            </a:lvl3pPr>
            <a:lvl4pPr>
              <a:defRPr>
                <a:latin typeface="Arial" pitchFamily="34" charset="0"/>
                <a:cs typeface="Arial" pitchFamily="34" charset="0"/>
              </a:defRPr>
            </a:lvl4pPr>
            <a:lvl5pPr>
              <a:defRPr>
                <a:latin typeface="Arial" pitchFamily="34" charset="0"/>
                <a:cs typeface="Arial" pitchFamily="34" charset="0"/>
              </a:defRPr>
            </a:lvl5pPr>
            <a:extLst/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fld id="{F6E106C1-C2D9-411A-830E-AD141BF8D9DD}" type="datetimeFigureOut">
              <a:rPr lang="en-US" smtClean="0"/>
              <a:t>1/24/2020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fld id="{A6A774DC-FA19-4933-9B20-93F184F324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61247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invGray">
          <a:xfrm>
            <a:off x="8798985" y="0"/>
            <a:ext cx="61383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4"/>
          <p:cNvSpPr/>
          <p:nvPr/>
        </p:nvSpPr>
        <p:spPr bwMode="ltGray">
          <a:xfrm>
            <a:off x="8864600" y="0"/>
            <a:ext cx="3352800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274641"/>
            <a:ext cx="2540000" cy="5851525"/>
          </a:xfrm>
        </p:spPr>
        <p:txBody>
          <a:bodyPr vert="eaVert"/>
          <a:lstStyle>
            <a:lvl1pPr>
              <a:defRPr>
                <a:latin typeface="Arial Black" pitchFamily="34" charset="0"/>
              </a:defRPr>
            </a:lvl1pPr>
            <a:extLst/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304801"/>
            <a:ext cx="8026400" cy="5851525"/>
          </a:xfrm>
        </p:spPr>
        <p:txBody>
          <a:bodyPr vert="eaVert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  <a:lvl2pPr>
              <a:defRPr>
                <a:latin typeface="Arial" pitchFamily="34" charset="0"/>
                <a:cs typeface="Arial" pitchFamily="34" charset="0"/>
              </a:defRPr>
            </a:lvl2pPr>
            <a:lvl3pPr>
              <a:defRPr>
                <a:latin typeface="Arial" pitchFamily="34" charset="0"/>
                <a:cs typeface="Arial" pitchFamily="34" charset="0"/>
              </a:defRPr>
            </a:lvl3pPr>
            <a:lvl4pPr>
              <a:defRPr>
                <a:latin typeface="Arial" pitchFamily="34" charset="0"/>
                <a:cs typeface="Arial" pitchFamily="34" charset="0"/>
              </a:defRPr>
            </a:lvl4pPr>
            <a:lvl5pPr>
              <a:defRPr>
                <a:latin typeface="Arial" pitchFamily="34" charset="0"/>
                <a:cs typeface="Arial" pitchFamily="34" charset="0"/>
              </a:defRPr>
            </a:lvl5pPr>
            <a:extLst/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fld id="{F6E106C1-C2D9-411A-830E-AD141BF8D9DD}" type="datetimeFigureOut">
              <a:rPr lang="en-US" smtClean="0"/>
              <a:t>1/24/2020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20018" y="6376989"/>
            <a:ext cx="5115983" cy="365125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A774DC-FA19-4933-9B20-93F184F324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4784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vanb\Desktop\cm2blackLogosmall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31200" y="152400"/>
            <a:ext cx="3860800" cy="1009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55448"/>
            <a:ext cx="7620000" cy="1252728"/>
          </a:xfrm>
        </p:spPr>
        <p:txBody>
          <a:bodyPr/>
          <a:lstStyle>
            <a:lvl1pPr>
              <a:defRPr>
                <a:latin typeface="Arial Black" pitchFamily="34" charset="0"/>
              </a:defRPr>
            </a:lvl1pPr>
            <a:extLst/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  <a:lvl2pPr>
              <a:defRPr>
                <a:latin typeface="Arial" pitchFamily="34" charset="0"/>
                <a:cs typeface="Arial" pitchFamily="34" charset="0"/>
              </a:defRPr>
            </a:lvl2pPr>
            <a:lvl3pPr>
              <a:defRPr>
                <a:latin typeface="Arial" pitchFamily="34" charset="0"/>
                <a:cs typeface="Arial" pitchFamily="34" charset="0"/>
              </a:defRPr>
            </a:lvl3pPr>
            <a:lvl4pPr>
              <a:defRPr>
                <a:latin typeface="Arial" pitchFamily="34" charset="0"/>
                <a:cs typeface="Arial" pitchFamily="34" charset="0"/>
              </a:defRPr>
            </a:lvl4pPr>
            <a:lvl5pPr>
              <a:defRPr>
                <a:latin typeface="Arial" pitchFamily="34" charset="0"/>
                <a:cs typeface="Arial" pitchFamily="34" charset="0"/>
              </a:defRPr>
            </a:lvl5pPr>
            <a:extLst/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6E106C1-C2D9-411A-830E-AD141BF8D9DD}" type="datetimeFigureOut">
              <a:rPr lang="en-US" smtClean="0"/>
              <a:t>1/24/2020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A774DC-FA19-4933-9B20-93F184F324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31305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ltGray">
          <a:xfrm>
            <a:off x="0" y="1"/>
            <a:ext cx="12192000" cy="260191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/>
          </a:p>
        </p:txBody>
      </p:sp>
      <p:sp>
        <p:nvSpPr>
          <p:cNvPr id="5" name="Rectangle 4"/>
          <p:cNvSpPr/>
          <p:nvPr/>
        </p:nvSpPr>
        <p:spPr bwMode="invGray">
          <a:xfrm>
            <a:off x="0" y="2601914"/>
            <a:ext cx="12192000" cy="46037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/>
          </a:p>
        </p:txBody>
      </p:sp>
      <p:pic>
        <p:nvPicPr>
          <p:cNvPr id="6" name="Picture 2" descr="C:\Users\vanb\Desktop\cm2blackLogosmall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31200" y="152400"/>
            <a:ext cx="3860800" cy="1009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118872"/>
            <a:ext cx="7721600" cy="1636776"/>
          </a:xfrm>
        </p:spPr>
        <p:txBody>
          <a:bodyPr tIns="0" rIns="91440" bIns="0" anchor="b"/>
          <a:lstStyle>
            <a:lvl1pPr algn="l">
              <a:defRPr sz="4700" b="1" cap="none" baseline="0">
                <a:latin typeface="Arial Black" pitchFamily="34" charset="0"/>
              </a:defRPr>
            </a:lvl1pPr>
            <a:extLst/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828800"/>
            <a:ext cx="11176000" cy="685800"/>
          </a:xfrm>
        </p:spPr>
        <p:txBody>
          <a:bodyPr lIns="146304" tIns="0" rIns="45720" bIns="0"/>
          <a:lstStyle>
            <a:lvl1pPr marL="0" indent="0">
              <a:buNone/>
              <a:defRPr sz="2000">
                <a:solidFill>
                  <a:srgbClr val="FFFFFF"/>
                </a:solidFill>
                <a:latin typeface="Arial Black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6E106C1-C2D9-411A-830E-AD141BF8D9DD}" type="datetimeFigureOut">
              <a:rPr lang="en-US" smtClean="0"/>
              <a:t>1/24/2020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A774DC-FA19-4933-9B20-93F184F324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479187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vanb\Desktop\cm2blackLogosmall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31200" y="152400"/>
            <a:ext cx="3860800" cy="1009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7620000" cy="1250950"/>
          </a:xfrm>
        </p:spPr>
        <p:txBody>
          <a:bodyPr/>
          <a:lstStyle>
            <a:lvl1pPr>
              <a:defRPr>
                <a:latin typeface="Arial Black" pitchFamily="34" charset="0"/>
              </a:defRPr>
            </a:lvl1pPr>
            <a:extLst/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773936"/>
            <a:ext cx="5384800" cy="4623816"/>
          </a:xfrm>
        </p:spPr>
        <p:txBody>
          <a:bodyPr lIns="91440"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773936"/>
            <a:ext cx="5384800" cy="4623816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6E106C1-C2D9-411A-830E-AD141BF8D9DD}" type="datetimeFigureOut">
              <a:rPr lang="en-US" smtClean="0"/>
              <a:t>1/24/2020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A774DC-FA19-4933-9B20-93F184F324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03004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vanb\Desktop\cm2blackLogosmall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31200" y="152400"/>
            <a:ext cx="3860800" cy="1009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7518400" cy="1250950"/>
          </a:xfrm>
        </p:spPr>
        <p:txBody>
          <a:bodyPr/>
          <a:lstStyle>
            <a:lvl1pPr>
              <a:defRPr>
                <a:latin typeface="Arial Black" pitchFamily="34" charset="0"/>
              </a:defRPr>
            </a:lvl1pPr>
            <a:extLst/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98988"/>
            <a:ext cx="5386917" cy="715355"/>
          </a:xfrm>
        </p:spPr>
        <p:txBody>
          <a:bodyPr lIns="146304" anchor="ctr"/>
          <a:lstStyle>
            <a:lvl1pPr marL="0" indent="0">
              <a:buNone/>
              <a:defRPr sz="2300" b="1" cap="all" baseline="0"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449512"/>
            <a:ext cx="5386917" cy="3951288"/>
          </a:xfrm>
        </p:spPr>
        <p:txBody>
          <a:bodyPr/>
          <a:lstStyle>
            <a:lvl1pPr>
              <a:defRPr sz="2400">
                <a:latin typeface="Arial" pitchFamily="34" charset="0"/>
                <a:cs typeface="Arial" pitchFamily="34" charset="0"/>
              </a:defRPr>
            </a:lvl1pPr>
            <a:lvl2pPr>
              <a:defRPr sz="2000">
                <a:latin typeface="Arial" pitchFamily="34" charset="0"/>
                <a:cs typeface="Arial" pitchFamily="34" charset="0"/>
              </a:defRPr>
            </a:lvl2pPr>
            <a:lvl3pPr>
              <a:defRPr sz="1800">
                <a:latin typeface="Arial" pitchFamily="34" charset="0"/>
                <a:cs typeface="Arial" pitchFamily="34" charset="0"/>
              </a:defRPr>
            </a:lvl3pPr>
            <a:lvl4pPr>
              <a:defRPr sz="1600">
                <a:latin typeface="Arial" pitchFamily="34" charset="0"/>
                <a:cs typeface="Arial" pitchFamily="34" charset="0"/>
              </a:defRPr>
            </a:lvl4pPr>
            <a:lvl5pPr>
              <a:defRPr sz="1600">
                <a:latin typeface="Arial" pitchFamily="34" charset="0"/>
                <a:cs typeface="Arial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698988"/>
            <a:ext cx="5389033" cy="715355"/>
          </a:xfrm>
        </p:spPr>
        <p:txBody>
          <a:bodyPr lIns="146304" anchor="ctr"/>
          <a:lstStyle>
            <a:lvl1pPr marL="0" indent="0">
              <a:buNone/>
              <a:defRPr sz="2300" b="1" cap="all" baseline="0"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449512"/>
            <a:ext cx="5389033" cy="3951288"/>
          </a:xfrm>
        </p:spPr>
        <p:txBody>
          <a:bodyPr/>
          <a:lstStyle>
            <a:lvl1pPr>
              <a:defRPr sz="2400">
                <a:latin typeface="Arial" pitchFamily="34" charset="0"/>
                <a:cs typeface="Arial" pitchFamily="34" charset="0"/>
              </a:defRPr>
            </a:lvl1pPr>
            <a:lvl2pPr>
              <a:defRPr sz="2000">
                <a:latin typeface="Arial" pitchFamily="34" charset="0"/>
                <a:cs typeface="Arial" pitchFamily="34" charset="0"/>
              </a:defRPr>
            </a:lvl2pPr>
            <a:lvl3pPr>
              <a:defRPr sz="1800">
                <a:latin typeface="Arial" pitchFamily="34" charset="0"/>
                <a:cs typeface="Arial" pitchFamily="34" charset="0"/>
              </a:defRPr>
            </a:lvl3pPr>
            <a:lvl4pPr>
              <a:defRPr sz="1600">
                <a:latin typeface="Arial" pitchFamily="34" charset="0"/>
                <a:cs typeface="Arial" pitchFamily="34" charset="0"/>
              </a:defRPr>
            </a:lvl4pPr>
            <a:lvl5pPr>
              <a:defRPr sz="1600">
                <a:latin typeface="Arial" pitchFamily="34" charset="0"/>
                <a:cs typeface="Arial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fld id="{F6E106C1-C2D9-411A-830E-AD141BF8D9DD}" type="datetimeFigureOut">
              <a:rPr lang="en-US" smtClean="0"/>
              <a:t>1/24/2020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fld id="{A6A774DC-FA19-4933-9B20-93F184F324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93822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8" descr="C:\Users\vanb\Desktop\cm2blackLogosmall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31200" y="152400"/>
            <a:ext cx="3860800" cy="1009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7620000" cy="1250950"/>
          </a:xfrm>
        </p:spPr>
        <p:txBody>
          <a:bodyPr/>
          <a:lstStyle>
            <a:lvl1pPr>
              <a:defRPr>
                <a:latin typeface="Arial Black" pitchFamily="34" charset="0"/>
              </a:defRPr>
            </a:lvl1pPr>
            <a:extLst/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6E106C1-C2D9-411A-830E-AD141BF8D9DD}" type="datetimeFigureOut">
              <a:rPr lang="en-US" smtClean="0"/>
              <a:t>1/24/2020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A774DC-FA19-4933-9B20-93F184F324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29025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6E106C1-C2D9-411A-830E-AD141BF8D9DD}" type="datetimeFigureOut">
              <a:rPr lang="en-US" smtClean="0"/>
              <a:t>1/24/2020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A774DC-FA19-4933-9B20-93F184F324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13992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invGray">
          <a:xfrm>
            <a:off x="3807885" y="0"/>
            <a:ext cx="61383" cy="145415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/>
          </a:p>
        </p:txBody>
      </p:sp>
      <p:sp>
        <p:nvSpPr>
          <p:cNvPr id="6" name="Rectangle 5"/>
          <p:cNvSpPr/>
          <p:nvPr/>
        </p:nvSpPr>
        <p:spPr bwMode="invGray">
          <a:xfrm>
            <a:off x="3807885" y="0"/>
            <a:ext cx="61383" cy="145415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/>
          </a:p>
        </p:txBody>
      </p:sp>
      <p:pic>
        <p:nvPicPr>
          <p:cNvPr id="7" name="Picture 2" descr="C:\Users\vanb\Desktop\cm2blackLogosmall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31200" y="152400"/>
            <a:ext cx="3860800" cy="1009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784" y="152400"/>
            <a:ext cx="3364992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>
                <a:latin typeface="Arial Black" pitchFamily="34" charset="0"/>
              </a:defRPr>
            </a:lvl1pPr>
            <a:extLst/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5837" y="1743134"/>
            <a:ext cx="7894188" cy="4558885"/>
          </a:xfrm>
        </p:spPr>
        <p:txBody>
          <a:bodyPr/>
          <a:lstStyle>
            <a:lvl1pPr>
              <a:defRPr sz="3200">
                <a:latin typeface="Arial" pitchFamily="34" charset="0"/>
                <a:cs typeface="Arial" pitchFamily="34" charset="0"/>
              </a:defRPr>
            </a:lvl1pPr>
            <a:lvl2pPr>
              <a:defRPr sz="2800">
                <a:latin typeface="Arial" pitchFamily="34" charset="0"/>
                <a:cs typeface="Arial" pitchFamily="34" charset="0"/>
              </a:defRPr>
            </a:lvl2pPr>
            <a:lvl3pPr>
              <a:defRPr sz="2400">
                <a:latin typeface="Arial" pitchFamily="34" charset="0"/>
                <a:cs typeface="Arial" pitchFamily="34" charset="0"/>
              </a:defRPr>
            </a:lvl3pPr>
            <a:lvl4pPr>
              <a:defRPr sz="2000">
                <a:latin typeface="Arial" pitchFamily="34" charset="0"/>
                <a:cs typeface="Arial" pitchFamily="34" charset="0"/>
              </a:defRPr>
            </a:lvl4pPr>
            <a:lvl5pPr>
              <a:defRPr sz="2000">
                <a:latin typeface="Arial" pitchFamily="34" charset="0"/>
                <a:cs typeface="Arial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3784" y="1730018"/>
            <a:ext cx="3291840" cy="4572000"/>
          </a:xfrm>
        </p:spPr>
        <p:txBody>
          <a:bodyPr/>
          <a:lstStyle>
            <a:lvl1pPr marL="0" indent="0">
              <a:buNone/>
              <a:defRPr sz="1400"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fld id="{F6E106C1-C2D9-411A-830E-AD141BF8D9DD}" type="datetimeFigureOut">
              <a:rPr lang="en-US" smtClean="0"/>
              <a:t>1/24/2020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endParaRPr lang="en-U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fld id="{A6A774DC-FA19-4933-9B20-93F184F324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23817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807885" y="0"/>
            <a:ext cx="61383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/>
          </a:p>
        </p:txBody>
      </p:sp>
      <p:sp>
        <p:nvSpPr>
          <p:cNvPr id="6" name="Rectangle 5"/>
          <p:cNvSpPr/>
          <p:nvPr/>
        </p:nvSpPr>
        <p:spPr bwMode="invGray">
          <a:xfrm>
            <a:off x="3807885" y="0"/>
            <a:ext cx="61383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/>
          </a:p>
        </p:txBody>
      </p:sp>
      <p:pic>
        <p:nvPicPr>
          <p:cNvPr id="7" name="Picture 2" descr="C:\Users\vanb\Desktop\cm2blackLogosmall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31200" y="152400"/>
            <a:ext cx="3860800" cy="1009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5448"/>
            <a:ext cx="3366867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>
                <a:latin typeface="Arial Black" pitchFamily="34" charset="0"/>
              </a:defRPr>
            </a:lvl1pPr>
            <a:extLst/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71741" y="1484808"/>
            <a:ext cx="8329863" cy="5373192"/>
          </a:xfrm>
          <a:solidFill>
            <a:schemeClr val="bg2">
              <a:shade val="75000"/>
            </a:schemeClr>
          </a:solidFill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456" y="1728216"/>
            <a:ext cx="3291840" cy="4572000"/>
          </a:xfrm>
        </p:spPr>
        <p:txBody>
          <a:bodyPr/>
          <a:lstStyle>
            <a:lvl1pPr marL="0" indent="0">
              <a:buNone/>
              <a:defRPr sz="1400"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>
          <a:xfrm>
            <a:off x="220133" y="1169988"/>
            <a:ext cx="3363384" cy="201612"/>
          </a:xfrm>
        </p:spPr>
        <p:txBody>
          <a:bodyPr/>
          <a:lstStyle>
            <a:lvl1pPr>
              <a:defRPr/>
            </a:lvl1pPr>
          </a:lstStyle>
          <a:p>
            <a:fld id="{F6E106C1-C2D9-411A-830E-AD141BF8D9DD}" type="datetimeFigureOut">
              <a:rPr lang="en-US" smtClean="0"/>
              <a:t>1/24/2020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47067" y="1169988"/>
            <a:ext cx="6925733" cy="201612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1118851" y="1169988"/>
            <a:ext cx="977900" cy="201612"/>
          </a:xfrm>
        </p:spPr>
        <p:txBody>
          <a:bodyPr/>
          <a:lstStyle>
            <a:lvl1pPr>
              <a:defRPr/>
            </a:lvl1pPr>
          </a:lstStyle>
          <a:p>
            <a:fld id="{A6A774DC-FA19-4933-9B20-93F184F324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164633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6688"/>
            <a:ext cx="12192000" cy="4445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/>
          </a:p>
        </p:txBody>
      </p:sp>
      <p:sp>
        <p:nvSpPr>
          <p:cNvPr id="7" name="Rectangle 6"/>
          <p:cNvSpPr/>
          <p:nvPr/>
        </p:nvSpPr>
        <p:spPr bwMode="ltGray">
          <a:xfrm>
            <a:off x="0" y="1"/>
            <a:ext cx="12192000" cy="143351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10972800" cy="1250950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2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1774825"/>
            <a:ext cx="10972800" cy="4625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54864" tIns="9144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477000"/>
            <a:ext cx="2844800" cy="274638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F6E106C1-C2D9-411A-830E-AD141BF8D9DD}" type="datetimeFigureOut">
              <a:rPr lang="en-US" smtClean="0"/>
              <a:t>1/24/2020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20018" y="6477000"/>
            <a:ext cx="7344833" cy="274638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38934" y="6477000"/>
            <a:ext cx="977900" cy="274638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A6A774DC-FA19-4933-9B20-93F184F324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3485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500" b="1" kern="1200">
          <a:solidFill>
            <a:srgbClr val="FFC800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500" b="1">
          <a:solidFill>
            <a:srgbClr val="FFC800"/>
          </a:solidFill>
          <a:latin typeface="Corbel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500" b="1">
          <a:solidFill>
            <a:srgbClr val="FFC800"/>
          </a:solidFill>
          <a:latin typeface="Corbel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500" b="1">
          <a:solidFill>
            <a:srgbClr val="FFC800"/>
          </a:solidFill>
          <a:latin typeface="Corbel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500" b="1">
          <a:solidFill>
            <a:srgbClr val="FFC800"/>
          </a:solidFill>
          <a:latin typeface="Corbel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500" b="1">
          <a:solidFill>
            <a:srgbClr val="FFC800"/>
          </a:solidFill>
          <a:latin typeface="Corbel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500" b="1">
          <a:solidFill>
            <a:srgbClr val="FFC800"/>
          </a:solidFill>
          <a:latin typeface="Corbel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500" b="1">
          <a:solidFill>
            <a:srgbClr val="FFC800"/>
          </a:solidFill>
          <a:latin typeface="Corbel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500" b="1">
          <a:solidFill>
            <a:srgbClr val="FFC800"/>
          </a:solidFill>
          <a:latin typeface="Corbel" pitchFamily="34" charset="0"/>
        </a:defRPr>
      </a:lvl9pPr>
      <a:extLst/>
    </p:titleStyle>
    <p:bodyStyle>
      <a:lvl1pPr marL="438150" indent="-319088" algn="l" rtl="0" eaLnBrk="1" fontAlgn="base" hangingPunct="1">
        <a:spcBef>
          <a:spcPct val="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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0250" indent="-27305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itchFamily="2" charset="2"/>
        <a:buChar char="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5363" indent="-228600" algn="l" rtl="0" eaLnBrk="1" fontAlgn="base" hangingPunct="1">
        <a:spcBef>
          <a:spcPct val="20000"/>
        </a:spcBef>
        <a:spcAft>
          <a:spcPct val="0"/>
        </a:spcAft>
        <a:buClr>
          <a:srgbClr val="E66C7D"/>
        </a:buClr>
        <a:buFont typeface="Arial" charset="0"/>
        <a:buChar char="▪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025" indent="-182563" algn="l" rtl="0" eaLnBrk="1" fontAlgn="base" hangingPunct="1">
        <a:spcBef>
          <a:spcPct val="20000"/>
        </a:spcBef>
        <a:spcAft>
          <a:spcPct val="0"/>
        </a:spcAft>
        <a:buClr>
          <a:srgbClr val="6BB76D"/>
        </a:buClr>
        <a:buFont typeface="Arial" charset="0"/>
        <a:buChar char="▪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5575" indent="-182563" algn="l" rtl="0" eaLnBrk="1" fontAlgn="base" hangingPunct="1">
        <a:spcBef>
          <a:spcPct val="20000"/>
        </a:spcBef>
        <a:spcAft>
          <a:spcPct val="0"/>
        </a:spcAft>
        <a:buClr>
          <a:srgbClr val="E88651"/>
        </a:buClr>
        <a:buFont typeface="Wingdings 3" pitchFamily="18" charset="2"/>
        <a:buChar char=""/>
        <a:defRPr lang="en-US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8B0CBCCC-7C51-4151-91A4-A3BD940958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Hopscotch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1E812729-57A5-43F3-8B23-D5F3A5E70EB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77500" lnSpcReduction="20000"/>
              </a:bodyPr>
              <a:lstStyle/>
              <a:p>
                <a:r>
                  <a:rPr lang="en-US" dirty="0"/>
                  <a:t>It’s just a shortest path problem, so we’ll use Dijkstra’s algorithm</a:t>
                </a:r>
              </a:p>
              <a:p>
                <a:r>
                  <a:rPr lang="en-US" dirty="0"/>
                  <a:t>First, a simplification:</a:t>
                </a:r>
              </a:p>
              <a:p>
                <a:pPr lvl="1"/>
                <a:r>
                  <a:rPr lang="en-US" dirty="0"/>
                  <a:t>Create an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𝑎𝑟𝑟𝑎𝑦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[1..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𝑘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] </m:t>
                    </m:r>
                  </m:oMath>
                </a14:m>
                <a:r>
                  <a:rPr lang="en-US" dirty="0"/>
                  <a:t>of lists of points, where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𝑎𝑟𝑟𝑎𝑦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[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𝑖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]</m:t>
                    </m:r>
                  </m:oMath>
                </a14:m>
                <a:r>
                  <a:rPr lang="en-US" dirty="0"/>
                  <a:t> is a list of coordinates of tiles with the value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𝑖</m:t>
                    </m:r>
                  </m:oMath>
                </a14:m>
                <a:r>
                  <a:rPr lang="en-US" dirty="0"/>
                  <a:t>.</a:t>
                </a:r>
              </a:p>
              <a:p>
                <a:pPr lvl="1"/>
                <a:r>
                  <a:rPr lang="en-US" dirty="0"/>
                  <a:t>That’s just a single pass through the matrix. You can even do this while reading in </a:t>
                </a:r>
                <a:r>
                  <a:rPr lang="en-US"/>
                  <a:t>the matrix</a:t>
                </a:r>
                <a:endParaRPr lang="en-US" dirty="0"/>
              </a:p>
              <a:p>
                <a:pPr lvl="1"/>
                <a:r>
                  <a:rPr lang="en-US" dirty="0"/>
                  <a:t>This will keep us from having to search the whole matrix at every step of Dijkstra’s algorithm</a:t>
                </a:r>
              </a:p>
              <a:p>
                <a:r>
                  <a:rPr lang="en-US" dirty="0"/>
                  <a:t>Then, it’s just Dijkstra’s</a:t>
                </a:r>
              </a:p>
              <a:p>
                <a:pPr lvl="1"/>
                <a:r>
                  <a:rPr lang="en-US" dirty="0"/>
                  <a:t>Start by populating the priority queue with the coordinates of all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1</m:t>
                    </m:r>
                  </m:oMath>
                </a14:m>
                <a:r>
                  <a:rPr lang="en-US" dirty="0"/>
                  <a:t> tiles, with 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𝑑𝑖𝑠𝑡𝑎𝑛𝑐𝑒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endParaRPr lang="en-US" dirty="0"/>
              </a:p>
              <a:p>
                <a:pPr lvl="1"/>
                <a:r>
                  <a:rPr lang="en-US" dirty="0"/>
                  <a:t>Then, when taking a tile with value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𝑖</m:t>
                    </m:r>
                  </m:oMath>
                </a14:m>
                <a:r>
                  <a:rPr lang="en-US" dirty="0"/>
                  <a:t> off of the priority queue, just use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𝑎𝑟𝑟𝑎𝑦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[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𝑖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+1]</m:t>
                    </m:r>
                  </m:oMath>
                </a14:m>
                <a:r>
                  <a:rPr lang="en-US" dirty="0"/>
                  <a:t> to find the next tiles</a:t>
                </a:r>
              </a:p>
              <a:p>
                <a:pPr lvl="1"/>
                <a:r>
                  <a:rPr lang="en-US" dirty="0"/>
                  <a:t>Of course, stop when you first reach a tile with value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𝑘</m:t>
                    </m:r>
                  </m:oMath>
                </a14:m>
                <a:endParaRPr lang="en-US" dirty="0"/>
              </a:p>
            </p:txBody>
          </p:sp>
        </mc:Choice>
        <mc:Fallback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1E812729-57A5-43F3-8B23-D5F3A5E70EB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t="-1713" r="-12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3298894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CPC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ICPC</Template>
  <TotalTime>8</TotalTime>
  <Words>148</Words>
  <Application>Microsoft Office PowerPoint</Application>
  <PresentationFormat>Widescreen</PresentationFormat>
  <Paragraphs>10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9" baseType="lpstr">
      <vt:lpstr>Arial</vt:lpstr>
      <vt:lpstr>Arial Black</vt:lpstr>
      <vt:lpstr>Cambria Math</vt:lpstr>
      <vt:lpstr>Corbel</vt:lpstr>
      <vt:lpstr>Wingdings</vt:lpstr>
      <vt:lpstr>Wingdings 2</vt:lpstr>
      <vt:lpstr>Wingdings 3</vt:lpstr>
      <vt:lpstr>ICPC</vt:lpstr>
      <vt:lpstr>Hopscotch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Hopscotch</dc:title>
  <dc:creator>vanb</dc:creator>
  <cp:lastModifiedBy>vanb</cp:lastModifiedBy>
  <cp:revision>1</cp:revision>
  <dcterms:created xsi:type="dcterms:W3CDTF">2020-01-24T15:39:40Z</dcterms:created>
  <dcterms:modified xsi:type="dcterms:W3CDTF">2020-01-24T15:48:13Z</dcterms:modified>
</cp:coreProperties>
</file>