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6"/>
  </p:notesMasterIdLst>
  <p:sldIdLst>
    <p:sldId id="257" r:id="rId2"/>
    <p:sldId id="258" r:id="rId3"/>
    <p:sldId id="259" r:id="rId4"/>
    <p:sldId id="260" r:id="rId5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153"/>
    <p:restoredTop sz="94681"/>
  </p:normalViewPr>
  <p:slideViewPr>
    <p:cSldViewPr snapToGrid="0">
      <p:cViewPr varScale="1">
        <p:scale>
          <a:sx n="143" d="100"/>
          <a:sy n="143" d="100"/>
        </p:scale>
        <p:origin x="1192" y="19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7d2ce615d1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7d2ce615d1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7d2ce615d1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7d2ce615d1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7d2ce615d1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7d2ce615d1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CN" dirty="0"/>
              <a:t>ICPC</a:t>
            </a:r>
            <a:r>
              <a:rPr lang="zh-CN" altLang="en-US" dirty="0"/>
              <a:t> </a:t>
            </a:r>
            <a:r>
              <a:rPr lang="en-US" altLang="zh-CN" dirty="0"/>
              <a:t>Camp</a:t>
            </a:r>
            <a:endParaRPr dirty="0"/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CN" dirty="0"/>
              <a:t>Given</a:t>
            </a:r>
            <a:r>
              <a:rPr lang="zh-CN" altLang="en-US" dirty="0"/>
              <a:t> </a:t>
            </a:r>
            <a:r>
              <a:rPr lang="en-US" altLang="zh-CN" dirty="0"/>
              <a:t>two</a:t>
            </a:r>
            <a:r>
              <a:rPr lang="zh-CN" altLang="en-US" dirty="0"/>
              <a:t> </a:t>
            </a:r>
            <a:r>
              <a:rPr lang="en-US" altLang="zh-CN" dirty="0"/>
              <a:t>lists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integers</a:t>
            </a:r>
            <a:r>
              <a:rPr lang="zh-CN" altLang="en-US" dirty="0"/>
              <a:t> </a:t>
            </a:r>
            <a:r>
              <a:rPr lang="en-US" altLang="zh-CN" dirty="0"/>
              <a:t>P</a:t>
            </a:r>
            <a:r>
              <a:rPr lang="zh-CN" altLang="en-US" dirty="0"/>
              <a:t> </a:t>
            </a:r>
            <a:r>
              <a:rPr lang="en-US" altLang="zh-CN" dirty="0"/>
              <a:t>and</a:t>
            </a:r>
            <a:r>
              <a:rPr lang="zh-CN" altLang="en-US" dirty="0"/>
              <a:t> </a:t>
            </a:r>
            <a:r>
              <a:rPr lang="en-US" altLang="zh-CN" dirty="0"/>
              <a:t>Q.</a:t>
            </a:r>
            <a:r>
              <a:rPr lang="zh-CN" altLang="en-US" dirty="0"/>
              <a:t> </a:t>
            </a:r>
            <a:r>
              <a:rPr lang="en-US" altLang="zh-CN" dirty="0"/>
              <a:t>Create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zh-CN" altLang="en-US" dirty="0"/>
              <a:t> </a:t>
            </a:r>
            <a:r>
              <a:rPr lang="en-US" altLang="zh-CN" dirty="0"/>
              <a:t>matching</a:t>
            </a:r>
            <a:r>
              <a:rPr lang="zh-CN" altLang="en-US" dirty="0"/>
              <a:t> </a:t>
            </a:r>
            <a:r>
              <a:rPr lang="en-US" altLang="zh-CN" dirty="0"/>
              <a:t>with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zh-CN" altLang="en-US" dirty="0"/>
              <a:t> </a:t>
            </a:r>
            <a:r>
              <a:rPr lang="en-US" altLang="zh-CN" dirty="0"/>
              <a:t>cardinality</a:t>
            </a:r>
            <a:r>
              <a:rPr lang="zh-CN" altLang="en-US" dirty="0"/>
              <a:t> </a:t>
            </a:r>
            <a:r>
              <a:rPr lang="en-US" altLang="zh-CN" dirty="0"/>
              <a:t>&gt;=</a:t>
            </a:r>
            <a:r>
              <a:rPr lang="zh-CN" altLang="en-US" dirty="0"/>
              <a:t> </a:t>
            </a:r>
            <a:r>
              <a:rPr lang="en-US" altLang="zh-CN" dirty="0"/>
              <a:t>n</a:t>
            </a:r>
            <a:r>
              <a:rPr lang="zh-CN" altLang="en-US" dirty="0"/>
              <a:t> </a:t>
            </a:r>
            <a:r>
              <a:rPr lang="en-US" altLang="zh-CN" dirty="0"/>
              <a:t>between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two</a:t>
            </a:r>
            <a:r>
              <a:rPr lang="zh-CN" altLang="en-US" dirty="0"/>
              <a:t> </a:t>
            </a:r>
            <a:r>
              <a:rPr lang="en-US" altLang="zh-CN" dirty="0"/>
              <a:t>lists.</a:t>
            </a:r>
            <a:r>
              <a:rPr lang="zh-CN" altLang="en-US" dirty="0"/>
              <a:t> </a:t>
            </a:r>
            <a:r>
              <a:rPr lang="en-US" altLang="zh-CN" dirty="0"/>
              <a:t>Every</a:t>
            </a:r>
            <a:r>
              <a:rPr lang="zh-CN" altLang="en-US" dirty="0"/>
              <a:t> </a:t>
            </a:r>
            <a:r>
              <a:rPr lang="en-US" altLang="zh-CN" dirty="0"/>
              <a:t>matched</a:t>
            </a:r>
            <a:r>
              <a:rPr lang="zh-CN" altLang="en-US" dirty="0"/>
              <a:t> </a:t>
            </a:r>
            <a:r>
              <a:rPr lang="en-US" altLang="zh-CN" dirty="0"/>
              <a:t>pair</a:t>
            </a:r>
            <a:r>
              <a:rPr lang="zh-CN" altLang="en-US" dirty="0"/>
              <a:t> </a:t>
            </a:r>
            <a:r>
              <a:rPr lang="en-US" altLang="zh-CN" dirty="0"/>
              <a:t>(Pi,</a:t>
            </a:r>
            <a:r>
              <a:rPr lang="zh-CN" altLang="en-US" dirty="0"/>
              <a:t> </a:t>
            </a:r>
            <a:r>
              <a:rPr lang="en-US" altLang="zh-CN" dirty="0" err="1"/>
              <a:t>Qj</a:t>
            </a:r>
            <a:r>
              <a:rPr lang="en-US" altLang="zh-CN" dirty="0"/>
              <a:t>)</a:t>
            </a:r>
            <a:r>
              <a:rPr lang="zh-CN" altLang="en-US" dirty="0"/>
              <a:t> </a:t>
            </a:r>
            <a:r>
              <a:rPr lang="en-US" altLang="zh-CN" dirty="0"/>
              <a:t>shall</a:t>
            </a:r>
            <a:r>
              <a:rPr lang="zh-CN" altLang="en-US" dirty="0"/>
              <a:t> </a:t>
            </a:r>
            <a:r>
              <a:rPr lang="en-US" altLang="zh-CN" dirty="0"/>
              <a:t>satisfy</a:t>
            </a:r>
            <a:r>
              <a:rPr lang="zh-CN" altLang="en-US" dirty="0"/>
              <a:t> </a:t>
            </a:r>
            <a:r>
              <a:rPr lang="en-US" altLang="zh-CN" dirty="0"/>
              <a:t>Pi</a:t>
            </a:r>
            <a:r>
              <a:rPr lang="zh-CN" altLang="en-US" dirty="0"/>
              <a:t> </a:t>
            </a:r>
            <a:r>
              <a:rPr lang="en-US" altLang="zh-CN" dirty="0"/>
              <a:t>+</a:t>
            </a:r>
            <a:r>
              <a:rPr lang="zh-CN" altLang="en-US" dirty="0"/>
              <a:t> </a:t>
            </a:r>
            <a:r>
              <a:rPr lang="en-US" altLang="zh-CN" dirty="0" err="1"/>
              <a:t>Qj</a:t>
            </a:r>
            <a:r>
              <a:rPr lang="zh-CN" altLang="en-US" dirty="0"/>
              <a:t> </a:t>
            </a:r>
            <a:r>
              <a:rPr lang="en-US" altLang="zh-CN" dirty="0"/>
              <a:t>&lt;=</a:t>
            </a:r>
            <a:r>
              <a:rPr lang="zh-CN" altLang="en-US" dirty="0"/>
              <a:t> </a:t>
            </a:r>
            <a:r>
              <a:rPr lang="en-US" altLang="zh-CN" dirty="0"/>
              <a:t>S</a:t>
            </a:r>
            <a:r>
              <a:rPr lang="zh-CN" altLang="en-US" dirty="0"/>
              <a:t> </a:t>
            </a:r>
            <a:r>
              <a:rPr lang="en-US" altLang="zh-CN" dirty="0"/>
              <a:t>and</a:t>
            </a:r>
            <a:r>
              <a:rPr lang="zh-CN" altLang="en-US" dirty="0"/>
              <a:t> </a:t>
            </a:r>
            <a:r>
              <a:rPr lang="en-US" altLang="zh-CN" dirty="0"/>
              <a:t>|Pi</a:t>
            </a:r>
            <a:r>
              <a:rPr lang="zh-CN" altLang="en-US" dirty="0"/>
              <a:t> </a:t>
            </a:r>
            <a:r>
              <a:rPr lang="en-US" altLang="zh-CN" dirty="0"/>
              <a:t>-</a:t>
            </a:r>
            <a:r>
              <a:rPr lang="zh-CN" altLang="en-US" dirty="0"/>
              <a:t> </a:t>
            </a:r>
            <a:r>
              <a:rPr lang="en-US" altLang="zh-CN" dirty="0" err="1"/>
              <a:t>Qj</a:t>
            </a:r>
            <a:r>
              <a:rPr lang="en-US" altLang="zh-CN" dirty="0"/>
              <a:t>|</a:t>
            </a:r>
            <a:r>
              <a:rPr lang="zh-CN" altLang="en-US" dirty="0"/>
              <a:t> </a:t>
            </a:r>
            <a:r>
              <a:rPr lang="en-US" altLang="zh-CN" dirty="0"/>
              <a:t>&lt;=</a:t>
            </a:r>
            <a:r>
              <a:rPr lang="zh-CN" altLang="en-US" dirty="0"/>
              <a:t> </a:t>
            </a:r>
            <a:r>
              <a:rPr lang="en-US" altLang="zh-CN" dirty="0"/>
              <a:t>D.</a:t>
            </a:r>
            <a:r>
              <a:rPr lang="zh-CN" altLang="en-US" dirty="0"/>
              <a:t> </a:t>
            </a:r>
            <a:r>
              <a:rPr lang="en-US" altLang="zh-CN" dirty="0"/>
              <a:t>Given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 err="1"/>
              <a:t>upperbound</a:t>
            </a:r>
            <a:r>
              <a:rPr lang="zh-CN" altLang="en-US" dirty="0"/>
              <a:t> </a:t>
            </a:r>
            <a:r>
              <a:rPr lang="en-US" altLang="zh-CN" dirty="0"/>
              <a:t>S,</a:t>
            </a:r>
            <a:r>
              <a:rPr lang="zh-CN" altLang="en-US" dirty="0"/>
              <a:t> </a:t>
            </a:r>
            <a:r>
              <a:rPr lang="en-US" altLang="zh-CN" dirty="0"/>
              <a:t>determine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minimum</a:t>
            </a:r>
            <a:r>
              <a:rPr lang="zh-CN" altLang="en-US" dirty="0"/>
              <a:t> </a:t>
            </a:r>
            <a:r>
              <a:rPr lang="en-US" altLang="zh-CN" dirty="0"/>
              <a:t>D</a:t>
            </a:r>
            <a:r>
              <a:rPr lang="zh-CN" altLang="en-US" dirty="0"/>
              <a:t> </a:t>
            </a:r>
            <a:r>
              <a:rPr lang="en-US" altLang="zh-CN" dirty="0"/>
              <a:t>for</a:t>
            </a:r>
            <a:r>
              <a:rPr lang="zh-CN" altLang="en-US" dirty="0"/>
              <a:t> </a:t>
            </a:r>
            <a:r>
              <a:rPr lang="en-US" altLang="zh-CN" dirty="0"/>
              <a:t>which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required</a:t>
            </a:r>
            <a:r>
              <a:rPr lang="zh-CN" altLang="en-US" dirty="0"/>
              <a:t> </a:t>
            </a:r>
            <a:r>
              <a:rPr lang="en-US" altLang="zh-CN" dirty="0"/>
              <a:t>matching</a:t>
            </a:r>
            <a:r>
              <a:rPr lang="zh-CN" altLang="en-US" dirty="0"/>
              <a:t> </a:t>
            </a:r>
            <a:r>
              <a:rPr lang="en-US" altLang="zh-CN" dirty="0"/>
              <a:t>exists.</a:t>
            </a:r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CN" dirty="0"/>
              <a:t>A</a:t>
            </a:r>
            <a:r>
              <a:rPr lang="zh-CN" altLang="en-US" dirty="0"/>
              <a:t> </a:t>
            </a:r>
            <a:r>
              <a:rPr lang="en-US" altLang="zh-CN" dirty="0"/>
              <a:t>matching</a:t>
            </a:r>
            <a:r>
              <a:rPr lang="zh-CN" altLang="en-US" dirty="0"/>
              <a:t> </a:t>
            </a:r>
            <a:r>
              <a:rPr lang="en-US" altLang="zh-CN" dirty="0"/>
              <a:t>subproblem	</a:t>
            </a:r>
            <a:endParaRPr dirty="0"/>
          </a:p>
        </p:txBody>
      </p:sp>
      <p:sp>
        <p:nvSpPr>
          <p:cNvPr id="67" name="Google Shape;67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CN" dirty="0"/>
              <a:t>If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are</a:t>
            </a:r>
            <a:r>
              <a:rPr lang="zh-CN" altLang="en-US" dirty="0"/>
              <a:t> </a:t>
            </a:r>
            <a:r>
              <a:rPr lang="en-US" altLang="zh-CN" dirty="0"/>
              <a:t>given</a:t>
            </a:r>
            <a:r>
              <a:rPr lang="zh-CN" altLang="en-US" dirty="0"/>
              <a:t> </a:t>
            </a:r>
            <a:r>
              <a:rPr lang="en-US" altLang="zh-CN" dirty="0"/>
              <a:t>D</a:t>
            </a:r>
            <a:r>
              <a:rPr lang="zh-CN" altLang="en-US" dirty="0"/>
              <a:t> </a:t>
            </a:r>
            <a:r>
              <a:rPr lang="en-US" altLang="zh-CN" dirty="0"/>
              <a:t>and</a:t>
            </a:r>
            <a:r>
              <a:rPr lang="zh-CN" altLang="en-US" dirty="0"/>
              <a:t> </a:t>
            </a:r>
            <a:r>
              <a:rPr lang="en-US" altLang="zh-CN" dirty="0"/>
              <a:t>S,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determine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maximum</a:t>
            </a:r>
            <a:r>
              <a:rPr lang="zh-CN" altLang="en-US" dirty="0"/>
              <a:t> </a:t>
            </a:r>
            <a:r>
              <a:rPr lang="en-US" altLang="zh-CN" dirty="0"/>
              <a:t>cardinality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matching?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dirty="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CN" dirty="0"/>
              <a:t>Yes.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use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zh-CN" altLang="en-US" dirty="0"/>
              <a:t> </a:t>
            </a:r>
            <a:r>
              <a:rPr lang="en-US" altLang="zh-CN" dirty="0"/>
              <a:t>greedy</a:t>
            </a:r>
            <a:r>
              <a:rPr lang="zh-CN" altLang="en-US" dirty="0"/>
              <a:t> </a:t>
            </a:r>
            <a:r>
              <a:rPr lang="en-US" altLang="zh-CN" dirty="0"/>
              <a:t>algorithm:</a:t>
            </a:r>
            <a:r>
              <a:rPr lang="zh-CN" altLang="en-US" dirty="0"/>
              <a:t> </a:t>
            </a:r>
            <a:r>
              <a:rPr lang="en-US" altLang="zh-CN" dirty="0"/>
              <a:t>For</a:t>
            </a:r>
            <a:r>
              <a:rPr lang="zh-CN" altLang="en-US" dirty="0"/>
              <a:t> </a:t>
            </a:r>
            <a:r>
              <a:rPr lang="en-US" altLang="zh-CN" dirty="0"/>
              <a:t>every</a:t>
            </a:r>
            <a:r>
              <a:rPr lang="zh-CN" altLang="en-US" dirty="0"/>
              <a:t> </a:t>
            </a:r>
            <a:r>
              <a:rPr lang="en-US" altLang="zh-CN" dirty="0"/>
              <a:t>max</a:t>
            </a:r>
            <a:r>
              <a:rPr lang="zh-CN" altLang="en-US" dirty="0"/>
              <a:t> </a:t>
            </a:r>
            <a:r>
              <a:rPr lang="en-US" altLang="zh-CN" dirty="0"/>
              <a:t>element</a:t>
            </a:r>
            <a:r>
              <a:rPr lang="zh-CN" altLang="en-US" dirty="0"/>
              <a:t> </a:t>
            </a:r>
            <a:r>
              <a:rPr lang="en-US" altLang="zh-CN" dirty="0"/>
              <a:t>remaining</a:t>
            </a:r>
            <a:r>
              <a:rPr lang="zh-CN" altLang="en-US" dirty="0"/>
              <a:t> </a:t>
            </a:r>
            <a:r>
              <a:rPr lang="en-US" altLang="zh-CN" dirty="0"/>
              <a:t>in</a:t>
            </a:r>
            <a:r>
              <a:rPr lang="zh-CN" altLang="en-US" dirty="0"/>
              <a:t> </a:t>
            </a:r>
            <a:r>
              <a:rPr lang="en-US" altLang="zh-CN" dirty="0"/>
              <a:t>P,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try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find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max</a:t>
            </a:r>
            <a:r>
              <a:rPr lang="zh-CN" altLang="en-US" dirty="0"/>
              <a:t> </a:t>
            </a:r>
            <a:r>
              <a:rPr lang="en-US" altLang="zh-CN" dirty="0"/>
              <a:t>element</a:t>
            </a:r>
            <a:r>
              <a:rPr lang="zh-CN" altLang="en-US" dirty="0"/>
              <a:t> </a:t>
            </a:r>
            <a:r>
              <a:rPr lang="en-US" altLang="zh-CN" dirty="0"/>
              <a:t>in</a:t>
            </a:r>
            <a:r>
              <a:rPr lang="zh-CN" altLang="en-US" dirty="0"/>
              <a:t> </a:t>
            </a:r>
            <a:r>
              <a:rPr lang="en-US" altLang="zh-CN" dirty="0"/>
              <a:t>Q</a:t>
            </a:r>
            <a:r>
              <a:rPr lang="zh-CN" altLang="en-US" dirty="0"/>
              <a:t> </a:t>
            </a:r>
            <a:r>
              <a:rPr lang="en-US" altLang="zh-CN" dirty="0"/>
              <a:t>that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be</a:t>
            </a:r>
            <a:r>
              <a:rPr lang="zh-CN" altLang="en-US" dirty="0"/>
              <a:t> </a:t>
            </a:r>
            <a:r>
              <a:rPr lang="en-US" altLang="zh-CN" dirty="0"/>
              <a:t>paired</a:t>
            </a:r>
            <a:r>
              <a:rPr lang="zh-CN" altLang="en-US" dirty="0"/>
              <a:t> </a:t>
            </a:r>
            <a:r>
              <a:rPr lang="en-US" altLang="zh-CN" dirty="0"/>
              <a:t>with</a:t>
            </a:r>
            <a:r>
              <a:rPr lang="zh-CN" altLang="en-US" dirty="0"/>
              <a:t> </a:t>
            </a:r>
            <a:r>
              <a:rPr lang="en-US" altLang="zh-CN" dirty="0"/>
              <a:t>it.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may</a:t>
            </a:r>
            <a:r>
              <a:rPr lang="zh-CN" altLang="en-US" dirty="0"/>
              <a:t> </a:t>
            </a:r>
            <a:r>
              <a:rPr lang="en-US" altLang="zh-CN" dirty="0"/>
              <a:t>prove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correctness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algorithm</a:t>
            </a:r>
            <a:r>
              <a:rPr lang="zh-CN" altLang="en-US" dirty="0"/>
              <a:t> </a:t>
            </a:r>
            <a:r>
              <a:rPr lang="en-US" altLang="zh-CN" dirty="0"/>
              <a:t>by</a:t>
            </a:r>
            <a:r>
              <a:rPr lang="zh-CN" altLang="en-US" dirty="0"/>
              <a:t> </a:t>
            </a:r>
            <a:r>
              <a:rPr lang="en-US" altLang="zh-CN" dirty="0"/>
              <a:t>showing</a:t>
            </a:r>
            <a:r>
              <a:rPr lang="zh-CN" altLang="en-US" dirty="0"/>
              <a:t> </a:t>
            </a:r>
            <a:r>
              <a:rPr lang="en-US" altLang="zh-CN" dirty="0"/>
              <a:t>that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greedily</a:t>
            </a:r>
            <a:r>
              <a:rPr lang="zh-CN" altLang="en-US" dirty="0"/>
              <a:t> </a:t>
            </a:r>
            <a:r>
              <a:rPr lang="en-US" altLang="zh-CN" dirty="0"/>
              <a:t>chosen</a:t>
            </a:r>
            <a:r>
              <a:rPr lang="zh-CN" altLang="en-US" dirty="0"/>
              <a:t> </a:t>
            </a:r>
            <a:r>
              <a:rPr lang="en-US" altLang="zh-CN" dirty="0"/>
              <a:t>pair</a:t>
            </a:r>
            <a:r>
              <a:rPr lang="zh-CN" altLang="en-US" dirty="0"/>
              <a:t> </a:t>
            </a:r>
            <a:r>
              <a:rPr lang="en-US" altLang="zh-CN" dirty="0"/>
              <a:t>always</a:t>
            </a:r>
            <a:r>
              <a:rPr lang="zh-CN" altLang="en-US" dirty="0"/>
              <a:t> </a:t>
            </a:r>
            <a:r>
              <a:rPr lang="en-US" altLang="zh-CN" dirty="0"/>
              <a:t>lead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an</a:t>
            </a:r>
            <a:r>
              <a:rPr lang="zh-CN" altLang="en-US" dirty="0"/>
              <a:t> </a:t>
            </a:r>
            <a:r>
              <a:rPr lang="en-US" altLang="zh-CN" dirty="0"/>
              <a:t>optimal</a:t>
            </a:r>
            <a:r>
              <a:rPr lang="zh-CN" altLang="en-US" dirty="0"/>
              <a:t> </a:t>
            </a:r>
            <a:r>
              <a:rPr lang="en-US" altLang="zh-CN" dirty="0"/>
              <a:t>answer,</a:t>
            </a:r>
            <a:r>
              <a:rPr lang="zh-CN" altLang="en-US" dirty="0"/>
              <a:t> </a:t>
            </a:r>
            <a:r>
              <a:rPr lang="en-US" altLang="zh-CN" dirty="0"/>
              <a:t>otherwise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make</a:t>
            </a:r>
            <a:r>
              <a:rPr lang="zh-CN" altLang="en-US" dirty="0"/>
              <a:t> </a:t>
            </a:r>
            <a:r>
              <a:rPr lang="en-US" altLang="zh-CN" dirty="0"/>
              <a:t>swaps.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dirty="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use</a:t>
            </a:r>
            <a:r>
              <a:rPr lang="zh-CN" altLang="en-US" dirty="0"/>
              <a:t> </a:t>
            </a:r>
            <a:r>
              <a:rPr lang="en-US" altLang="zh-CN" dirty="0"/>
              <a:t>some</a:t>
            </a:r>
            <a:r>
              <a:rPr lang="zh-CN" altLang="en-US" dirty="0"/>
              <a:t> </a:t>
            </a:r>
            <a:r>
              <a:rPr lang="en-US" altLang="zh-CN" dirty="0"/>
              <a:t>binary-searchable</a:t>
            </a:r>
            <a:r>
              <a:rPr lang="zh-CN" altLang="en-US" dirty="0"/>
              <a:t> </a:t>
            </a:r>
            <a:r>
              <a:rPr lang="en-US" altLang="zh-CN" dirty="0"/>
              <a:t>data</a:t>
            </a:r>
            <a:r>
              <a:rPr lang="zh-CN" altLang="en-US" dirty="0"/>
              <a:t> </a:t>
            </a:r>
            <a:r>
              <a:rPr lang="en-US" altLang="zh-CN" dirty="0"/>
              <a:t>structure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efficiently</a:t>
            </a:r>
            <a:r>
              <a:rPr lang="zh-CN" altLang="en-US" dirty="0"/>
              <a:t> </a:t>
            </a:r>
            <a:r>
              <a:rPr lang="en-US" altLang="zh-CN" dirty="0"/>
              <a:t>find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max</a:t>
            </a:r>
            <a:r>
              <a:rPr lang="zh-CN" altLang="en-US" dirty="0"/>
              <a:t> </a:t>
            </a:r>
            <a:r>
              <a:rPr lang="en-US" altLang="zh-CN" dirty="0"/>
              <a:t>element</a:t>
            </a:r>
            <a:r>
              <a:rPr lang="zh-CN" altLang="en-US" dirty="0"/>
              <a:t> </a:t>
            </a:r>
            <a:r>
              <a:rPr lang="en-US" altLang="zh-CN" dirty="0"/>
              <a:t>in</a:t>
            </a:r>
            <a:r>
              <a:rPr lang="zh-CN" altLang="en-US" dirty="0"/>
              <a:t> </a:t>
            </a:r>
            <a:r>
              <a:rPr lang="en-US" altLang="zh-CN" dirty="0"/>
              <a:t>Q.</a:t>
            </a:r>
            <a:r>
              <a:rPr lang="zh-CN" altLang="en-US" dirty="0"/>
              <a:t> </a:t>
            </a:r>
            <a:r>
              <a:rPr lang="en-US" altLang="zh-CN" dirty="0"/>
              <a:t>Thus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greedy</a:t>
            </a:r>
            <a:r>
              <a:rPr lang="zh-CN" altLang="en-US" dirty="0"/>
              <a:t> </a:t>
            </a:r>
            <a:r>
              <a:rPr lang="en-US" altLang="zh-CN" dirty="0"/>
              <a:t>algorithm</a:t>
            </a:r>
            <a:r>
              <a:rPr lang="zh-CN" altLang="en-US" dirty="0"/>
              <a:t> </a:t>
            </a:r>
            <a:r>
              <a:rPr lang="en-US" altLang="zh-CN" dirty="0"/>
              <a:t>takes</a:t>
            </a:r>
            <a:r>
              <a:rPr lang="zh-CN" altLang="en-US" dirty="0"/>
              <a:t> </a:t>
            </a:r>
            <a:r>
              <a:rPr lang="en-US" altLang="zh-CN" dirty="0"/>
              <a:t>O(</a:t>
            </a:r>
            <a:r>
              <a:rPr lang="en-US" altLang="zh-CN" dirty="0" err="1"/>
              <a:t>nlogn</a:t>
            </a:r>
            <a:r>
              <a:rPr lang="en-US" altLang="zh-CN" dirty="0"/>
              <a:t>)</a:t>
            </a:r>
            <a:r>
              <a:rPr lang="zh-CN" altLang="en-US" dirty="0"/>
              <a:t> </a:t>
            </a:r>
            <a:r>
              <a:rPr lang="en-US" altLang="zh-CN" dirty="0"/>
              <a:t>time.</a:t>
            </a:r>
            <a:endParaRPr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CN" dirty="0"/>
              <a:t>Finding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minimum</a:t>
            </a:r>
            <a:r>
              <a:rPr lang="zh-CN" altLang="en-US" dirty="0"/>
              <a:t> </a:t>
            </a:r>
            <a:r>
              <a:rPr lang="en-US" altLang="zh-CN" dirty="0"/>
              <a:t>D</a:t>
            </a:r>
            <a:endParaRPr dirty="0"/>
          </a:p>
        </p:txBody>
      </p:sp>
      <p:sp>
        <p:nvSpPr>
          <p:cNvPr id="73" name="Google Shape;73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CN" dirty="0"/>
              <a:t>With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greedy</a:t>
            </a:r>
            <a:r>
              <a:rPr lang="zh-CN" altLang="en-US" dirty="0"/>
              <a:t> </a:t>
            </a:r>
            <a:r>
              <a:rPr lang="en-US" altLang="zh-CN" dirty="0"/>
              <a:t>algorithm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binary</a:t>
            </a:r>
            <a:r>
              <a:rPr lang="zh-CN" altLang="en-US" dirty="0"/>
              <a:t> </a:t>
            </a:r>
            <a:r>
              <a:rPr lang="en-US" altLang="zh-CN" dirty="0"/>
              <a:t>search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minimum</a:t>
            </a:r>
            <a:r>
              <a:rPr lang="zh-CN" altLang="en-US" dirty="0"/>
              <a:t> </a:t>
            </a:r>
            <a:r>
              <a:rPr lang="en-US" altLang="zh-CN" dirty="0"/>
              <a:t>D</a:t>
            </a:r>
            <a:r>
              <a:rPr lang="zh-CN" altLang="en-US" dirty="0"/>
              <a:t> </a:t>
            </a:r>
            <a:r>
              <a:rPr lang="en-US" altLang="zh-CN" dirty="0"/>
              <a:t>that</a:t>
            </a:r>
            <a:r>
              <a:rPr lang="zh-CN" altLang="en-US" dirty="0"/>
              <a:t> </a:t>
            </a:r>
            <a:r>
              <a:rPr lang="en-US" altLang="zh-CN" dirty="0"/>
              <a:t>gives</a:t>
            </a:r>
            <a:r>
              <a:rPr lang="zh-CN" altLang="en-US" dirty="0"/>
              <a:t> </a:t>
            </a:r>
            <a:r>
              <a:rPr lang="en-US" altLang="zh-CN" dirty="0"/>
              <a:t>us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zh-CN" altLang="en-US" dirty="0"/>
              <a:t> </a:t>
            </a:r>
            <a:r>
              <a:rPr lang="en-US" altLang="zh-CN" dirty="0"/>
              <a:t>matching</a:t>
            </a:r>
            <a:r>
              <a:rPr lang="zh-CN" altLang="en-US" dirty="0"/>
              <a:t> </a:t>
            </a:r>
            <a:r>
              <a:rPr lang="en-US" altLang="zh-CN" dirty="0"/>
              <a:t>with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zh-CN" altLang="en-US" dirty="0"/>
              <a:t> </a:t>
            </a:r>
            <a:r>
              <a:rPr lang="en-US" altLang="zh-CN" dirty="0"/>
              <a:t>cardinality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at</a:t>
            </a:r>
            <a:r>
              <a:rPr lang="zh-CN" altLang="en-US" dirty="0"/>
              <a:t> </a:t>
            </a:r>
            <a:r>
              <a:rPr lang="en-US" altLang="zh-CN" dirty="0"/>
              <a:t>least</a:t>
            </a:r>
            <a:r>
              <a:rPr lang="zh-CN" altLang="en-US" dirty="0"/>
              <a:t> </a:t>
            </a:r>
            <a:r>
              <a:rPr lang="en-US" altLang="zh-CN" dirty="0"/>
              <a:t>n.</a:t>
            </a:r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-US" altLang="zh-CN" dirty="0"/>
              <a:t>Then</a:t>
            </a:r>
            <a:r>
              <a:rPr lang="zh-CN" altLang="en-US" dirty="0"/>
              <a:t> </a:t>
            </a:r>
            <a:r>
              <a:rPr lang="en-US" altLang="zh-CN" dirty="0"/>
              <a:t>entire</a:t>
            </a:r>
            <a:r>
              <a:rPr lang="zh-CN" altLang="en-US" dirty="0"/>
              <a:t> </a:t>
            </a:r>
            <a:r>
              <a:rPr lang="en-US" altLang="zh-CN" dirty="0"/>
              <a:t>algorithm</a:t>
            </a:r>
            <a:r>
              <a:rPr lang="zh-CN" altLang="en-US" dirty="0"/>
              <a:t> </a:t>
            </a:r>
            <a:r>
              <a:rPr lang="en-US" altLang="zh-CN" dirty="0"/>
              <a:t>runs</a:t>
            </a:r>
            <a:r>
              <a:rPr lang="zh-CN" altLang="en-US" dirty="0"/>
              <a:t> </a:t>
            </a:r>
            <a:r>
              <a:rPr lang="en-US" altLang="zh-CN" dirty="0"/>
              <a:t>in</a:t>
            </a:r>
            <a:r>
              <a:rPr lang="zh-CN" altLang="en-US" dirty="0"/>
              <a:t> </a:t>
            </a:r>
            <a:r>
              <a:rPr lang="en-US" altLang="zh-CN" dirty="0"/>
              <a:t>O(</a:t>
            </a:r>
            <a:r>
              <a:rPr lang="en-US" altLang="zh-CN" dirty="0" err="1"/>
              <a:t>nlogn</a:t>
            </a:r>
            <a:r>
              <a:rPr lang="zh-CN" altLang="en-US" dirty="0"/>
              <a:t> * </a:t>
            </a:r>
            <a:r>
              <a:rPr lang="en-US" altLang="zh-CN" dirty="0" err="1"/>
              <a:t>logD</a:t>
            </a:r>
            <a:r>
              <a:rPr lang="en-US" altLang="zh-CN" dirty="0"/>
              <a:t>)</a:t>
            </a:r>
            <a:r>
              <a:rPr lang="zh-CN" altLang="en-US" dirty="0"/>
              <a:t> </a:t>
            </a:r>
            <a:r>
              <a:rPr lang="en-US" altLang="zh-CN" dirty="0"/>
              <a:t>time,</a:t>
            </a:r>
            <a:r>
              <a:rPr lang="zh-CN" altLang="en-US" dirty="0"/>
              <a:t> </a:t>
            </a:r>
            <a:r>
              <a:rPr lang="en-US" altLang="zh-CN" dirty="0"/>
              <a:t>where</a:t>
            </a:r>
            <a:r>
              <a:rPr lang="zh-CN" altLang="en-US" dirty="0"/>
              <a:t> </a:t>
            </a:r>
            <a:r>
              <a:rPr lang="en-US" altLang="zh-CN" dirty="0"/>
              <a:t>D</a:t>
            </a:r>
            <a:r>
              <a:rPr lang="zh-CN" altLang="en-US" dirty="0"/>
              <a:t> </a:t>
            </a:r>
            <a:r>
              <a:rPr lang="en-US" altLang="zh-CN" dirty="0"/>
              <a:t>&lt;=</a:t>
            </a:r>
            <a:r>
              <a:rPr lang="zh-CN" altLang="en-US" dirty="0"/>
              <a:t> </a:t>
            </a:r>
            <a:r>
              <a:rPr lang="en-US" altLang="zh-CN" dirty="0"/>
              <a:t>10^9.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D03E27-4324-4C48-AE11-5EF05ADA1B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Making it faster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DF80FF6-3788-474B-A11F-70157D14C949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14300" indent="0">
              <a:buNone/>
            </a:pPr>
            <a:r>
              <a:rPr lang="en-US" dirty="0"/>
              <a:t>The matching subproblem can be solved in linear time without using a </a:t>
            </a:r>
            <a:r>
              <a:rPr lang="en-US" altLang="zh-CN" dirty="0"/>
              <a:t>binary-searchable</a:t>
            </a:r>
            <a:r>
              <a:rPr lang="zh-CN" altLang="en-US" dirty="0"/>
              <a:t> </a:t>
            </a:r>
            <a:r>
              <a:rPr lang="en-US" altLang="zh-CN" dirty="0"/>
              <a:t>data</a:t>
            </a:r>
            <a:r>
              <a:rPr lang="zh-CN" altLang="en-US" dirty="0"/>
              <a:t> </a:t>
            </a:r>
            <a:r>
              <a:rPr lang="en-US" altLang="zh-CN" dirty="0"/>
              <a:t>structure. </a:t>
            </a:r>
          </a:p>
          <a:p>
            <a:pPr marL="114300" indent="0">
              <a:buNone/>
            </a:pPr>
            <a:endParaRPr lang="en-US" altLang="zh-CN" dirty="0"/>
          </a:p>
          <a:p>
            <a:pPr marL="114300" indent="0">
              <a:buNone/>
            </a:pPr>
            <a:r>
              <a:rPr lang="en-US" altLang="zh-CN" dirty="0"/>
              <a:t>For a given threshold D and Pi to be matched, we can use three pointers to point to the locations of S – Pi, Pi – D, and Pi + D in the list Q. We can then in O(1) time </a:t>
            </a:r>
            <a:r>
              <a:rPr lang="en-US" altLang="zh-CN"/>
              <a:t>match Pi.</a:t>
            </a:r>
            <a:endParaRPr lang="en-US" altLang="zh-CN" dirty="0"/>
          </a:p>
          <a:p>
            <a:pPr marL="114300" indent="0">
              <a:buNone/>
            </a:pPr>
            <a:endParaRPr lang="en-US" altLang="zh-CN" dirty="0"/>
          </a:p>
          <a:p>
            <a:pPr marL="114300" indent="0">
              <a:buNone/>
            </a:pPr>
            <a:r>
              <a:rPr lang="en-US" altLang="zh-CN" dirty="0"/>
              <a:t>This speeds up the entire algorithm to O(</a:t>
            </a:r>
            <a:r>
              <a:rPr lang="en-US" altLang="zh-CN" dirty="0" err="1"/>
              <a:t>nlogn</a:t>
            </a:r>
            <a:r>
              <a:rPr lang="zh-CN" altLang="en-US" dirty="0"/>
              <a:t> </a:t>
            </a:r>
            <a:r>
              <a:rPr lang="en-US" altLang="zh-CN" dirty="0"/>
              <a:t>+ </a:t>
            </a:r>
            <a:r>
              <a:rPr lang="en-US" altLang="zh-CN" dirty="0" err="1"/>
              <a:t>nlogD</a:t>
            </a:r>
            <a:r>
              <a:rPr lang="en-US" altLang="zh-CN" dirty="0"/>
              <a:t>). This is not required to solve the problem.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385074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312</Words>
  <Application>Microsoft Macintosh PowerPoint</Application>
  <PresentationFormat>On-screen Show (16:9)</PresentationFormat>
  <Paragraphs>17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6" baseType="lpstr">
      <vt:lpstr>Arial</vt:lpstr>
      <vt:lpstr>Simple Light</vt:lpstr>
      <vt:lpstr>ICPC Camp</vt:lpstr>
      <vt:lpstr>A matching subproblem </vt:lpstr>
      <vt:lpstr>Finding the minimum D</vt:lpstr>
      <vt:lpstr>Making it faster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ICPC Camp</dc:title>
  <cp:lastModifiedBy>Bowen Yu</cp:lastModifiedBy>
  <cp:revision>85</cp:revision>
  <dcterms:modified xsi:type="dcterms:W3CDTF">2020-02-13T21:07:30Z</dcterms:modified>
</cp:coreProperties>
</file>