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Shape 12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/>
          <p:nvPr/>
        </p:nvSpPr>
        <p:spPr>
          <a:xfrm>
            <a:off x="0" y="1"/>
            <a:ext cx="12192000" cy="513556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</a:p>
        </p:txBody>
      </p:sp>
      <p:sp>
        <p:nvSpPr>
          <p:cNvPr id="15" name="Rectangle 4"/>
          <p:cNvSpPr/>
          <p:nvPr/>
        </p:nvSpPr>
        <p:spPr>
          <a:xfrm>
            <a:off x="0" y="5127625"/>
            <a:ext cx="12192000" cy="460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1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/>
          <p:nvPr>
            <p:ph type="title"/>
          </p:nvPr>
        </p:nvSpPr>
        <p:spPr>
          <a:xfrm>
            <a:off x="914400" y="3355847"/>
            <a:ext cx="10769600" cy="16733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4700"/>
            </a:lvl1pPr>
          </a:lstStyle>
          <a:p>
            <a:pPr/>
            <a:r>
              <a:t>Title Text</a:t>
            </a:r>
          </a:p>
        </p:txBody>
      </p:sp>
      <p:sp>
        <p:nvSpPr>
          <p:cNvPr id="18" name="Body Level One…"/>
          <p:cNvSpPr txBox="1"/>
          <p:nvPr>
            <p:ph type="body" sz="quarter" idx="1"/>
          </p:nvPr>
        </p:nvSpPr>
        <p:spPr>
          <a:xfrm>
            <a:off x="914400" y="1828800"/>
            <a:ext cx="10769600" cy="149961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/>
          <p:nvPr/>
        </p:nvSpPr>
        <p:spPr>
          <a:xfrm>
            <a:off x="0" y="-1"/>
            <a:ext cx="12192000" cy="260191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36" name="Rectangle 4"/>
          <p:cNvSpPr/>
          <p:nvPr/>
        </p:nvSpPr>
        <p:spPr>
          <a:xfrm>
            <a:off x="0" y="2601914"/>
            <a:ext cx="12192000" cy="460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37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Title Text"/>
          <p:cNvSpPr txBox="1"/>
          <p:nvPr>
            <p:ph type="title"/>
          </p:nvPr>
        </p:nvSpPr>
        <p:spPr>
          <a:xfrm>
            <a:off x="508000" y="118871"/>
            <a:ext cx="7721600" cy="163677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4700"/>
            </a:lvl1pPr>
          </a:lstStyle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quarter" idx="1"/>
          </p:nvPr>
        </p:nvSpPr>
        <p:spPr>
          <a:xfrm>
            <a:off x="508000" y="1828800"/>
            <a:ext cx="11176000" cy="685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indent="0">
              <a:buClrTx/>
              <a:buSzTx/>
              <a:buNone/>
              <a:defRPr sz="2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48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4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Title Text"/>
          <p:cNvSpPr txBox="1"/>
          <p:nvPr>
            <p:ph type="title"/>
          </p:nvPr>
        </p:nvSpPr>
        <p:spPr>
          <a:xfrm>
            <a:off x="609600" y="152400"/>
            <a:ext cx="7620000" cy="12509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Body Level One…"/>
          <p:cNvSpPr txBox="1"/>
          <p:nvPr>
            <p:ph type="body" sz="half" idx="1"/>
          </p:nvPr>
        </p:nvSpPr>
        <p:spPr>
          <a:xfrm>
            <a:off x="609600" y="1773934"/>
            <a:ext cx="5384800" cy="462381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775757" indent="-318557">
              <a:defRPr sz="2800"/>
            </a:lvl2pPr>
            <a:lvl3pPr marL="1086801" indent="-320038">
              <a:defRPr sz="2800"/>
            </a:lvl3pPr>
            <a:lvl4pPr marL="1317447" indent="-283986">
              <a:defRPr sz="2800"/>
            </a:lvl4pPr>
            <a:lvl5pPr marL="1526997" indent="-283986"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60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6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itle Text"/>
          <p:cNvSpPr txBox="1"/>
          <p:nvPr>
            <p:ph type="title"/>
          </p:nvPr>
        </p:nvSpPr>
        <p:spPr>
          <a:xfrm>
            <a:off x="609600" y="152400"/>
            <a:ext cx="7518400" cy="12509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sz="quarter" idx="1"/>
          </p:nvPr>
        </p:nvSpPr>
        <p:spPr>
          <a:xfrm>
            <a:off x="609600" y="1698986"/>
            <a:ext cx="5386917" cy="715357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None/>
              <a:defRPr b="1" cap="all" sz="2300"/>
            </a:lvl1pPr>
            <a:lvl2pPr marL="0" indent="0">
              <a:buClrTx/>
              <a:buSzTx/>
              <a:buNone/>
              <a:defRPr b="1" cap="all" sz="2300"/>
            </a:lvl2pPr>
            <a:lvl3pPr marL="0" indent="0">
              <a:buClrTx/>
              <a:buSzTx/>
              <a:buNone/>
              <a:defRPr b="1" cap="all" sz="2300"/>
            </a:lvl3pPr>
            <a:lvl4pPr marL="0" indent="0">
              <a:buClrTx/>
              <a:buSzTx/>
              <a:buNone/>
              <a:defRPr b="1" cap="all" sz="2300"/>
            </a:lvl4pPr>
            <a:lvl5pPr marL="0" indent="0">
              <a:buClrTx/>
              <a:buSzTx/>
              <a:buNone/>
              <a:defRPr b="1" cap="all" sz="2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Text Placeholder 4"/>
          <p:cNvSpPr/>
          <p:nvPr>
            <p:ph type="body" sz="quarter" idx="13"/>
          </p:nvPr>
        </p:nvSpPr>
        <p:spPr>
          <a:xfrm>
            <a:off x="6193367" y="1698986"/>
            <a:ext cx="5389036" cy="715357"/>
          </a:xfrm>
          <a:prstGeom prst="rect">
            <a:avLst/>
          </a:prstGeom>
        </p:spPr>
        <p:txBody>
          <a:bodyPr anchor="ctr"/>
          <a:lstStyle/>
          <a:p>
            <a:pPr>
              <a:defRPr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73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7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itle Text"/>
          <p:cNvSpPr txBox="1"/>
          <p:nvPr>
            <p:ph type="title"/>
          </p:nvPr>
        </p:nvSpPr>
        <p:spPr>
          <a:xfrm>
            <a:off x="609600" y="152400"/>
            <a:ext cx="7620000" cy="125095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91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92" name="Rectangle 4"/>
          <p:cNvSpPr/>
          <p:nvPr/>
        </p:nvSpPr>
        <p:spPr>
          <a:xfrm>
            <a:off x="3807885" y="0"/>
            <a:ext cx="61385" cy="14541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93" name="Rectangle 5"/>
          <p:cNvSpPr/>
          <p:nvPr/>
        </p:nvSpPr>
        <p:spPr>
          <a:xfrm>
            <a:off x="3807885" y="0"/>
            <a:ext cx="61385" cy="14541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9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Text"/>
          <p:cNvSpPr txBox="1"/>
          <p:nvPr>
            <p:ph type="title"/>
          </p:nvPr>
        </p:nvSpPr>
        <p:spPr>
          <a:xfrm>
            <a:off x="223782" y="152400"/>
            <a:ext cx="3364995" cy="978409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96" name="Body Level One…"/>
          <p:cNvSpPr txBox="1"/>
          <p:nvPr>
            <p:ph type="body" idx="1"/>
          </p:nvPr>
        </p:nvSpPr>
        <p:spPr>
          <a:xfrm>
            <a:off x="4025836" y="1743132"/>
            <a:ext cx="7894189" cy="455888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Text Placeholder 3"/>
          <p:cNvSpPr/>
          <p:nvPr>
            <p:ph type="body" sz="quarter" idx="13"/>
          </p:nvPr>
        </p:nvSpPr>
        <p:spPr>
          <a:xfrm>
            <a:off x="223782" y="1730017"/>
            <a:ext cx="3291844" cy="4572003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106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107" name="Rectangle 4"/>
          <p:cNvSpPr/>
          <p:nvPr/>
        </p:nvSpPr>
        <p:spPr>
          <a:xfrm>
            <a:off x="3807885" y="0"/>
            <a:ext cx="6138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108" name="Rectangle 5"/>
          <p:cNvSpPr/>
          <p:nvPr/>
        </p:nvSpPr>
        <p:spPr>
          <a:xfrm>
            <a:off x="3807885" y="0"/>
            <a:ext cx="61385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10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itle Text"/>
          <p:cNvSpPr txBox="1"/>
          <p:nvPr>
            <p:ph type="title"/>
          </p:nvPr>
        </p:nvSpPr>
        <p:spPr>
          <a:xfrm>
            <a:off x="219456" y="155447"/>
            <a:ext cx="3366867" cy="978411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/>
            </a:lvl1pPr>
          </a:lstStyle>
          <a:p>
            <a:pPr/>
            <a:r>
              <a:t>Title Text</a:t>
            </a:r>
          </a:p>
        </p:txBody>
      </p:sp>
      <p:sp>
        <p:nvSpPr>
          <p:cNvPr id="111" name="Picture Placeholder 2"/>
          <p:cNvSpPr/>
          <p:nvPr>
            <p:ph type="pic" idx="13"/>
          </p:nvPr>
        </p:nvSpPr>
        <p:spPr>
          <a:xfrm>
            <a:off x="3871741" y="1484808"/>
            <a:ext cx="8329864" cy="53731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Body Level One…"/>
          <p:cNvSpPr txBox="1"/>
          <p:nvPr>
            <p:ph type="body" sz="quarter" idx="1"/>
          </p:nvPr>
        </p:nvSpPr>
        <p:spPr>
          <a:xfrm>
            <a:off x="219456" y="1728216"/>
            <a:ext cx="3291841" cy="457200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1400"/>
            </a:lvl1pPr>
            <a:lvl2pPr marL="0" indent="0">
              <a:buClrTx/>
              <a:buSzTx/>
              <a:buNone/>
              <a:defRPr sz="1400"/>
            </a:lvl2pPr>
            <a:lvl3pPr marL="0" indent="0">
              <a:buClrTx/>
              <a:buSzTx/>
              <a:buNone/>
              <a:defRPr sz="1400"/>
            </a:lvl3pPr>
            <a:lvl4pPr marL="0" indent="0">
              <a:buClrTx/>
              <a:buSzTx/>
              <a:buNone/>
              <a:defRPr sz="1400"/>
            </a:lvl4pPr>
            <a:lvl5pPr marL="0" indent="0">
              <a:buClrTx/>
              <a:buSz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11914535" y="1198785"/>
            <a:ext cx="182216" cy="1728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1436687"/>
            <a:ext cx="12192000" cy="444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10160" dir="5400000">
              <a:srgbClr val="000000">
                <a:alpha val="60000"/>
              </a:srgbClr>
            </a:outerShdw>
          </a:effectLst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sp>
        <p:nvSpPr>
          <p:cNvPr id="3" name="Rectangle 6"/>
          <p:cNvSpPr/>
          <p:nvPr/>
        </p:nvSpPr>
        <p:spPr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pPr>
          </a:p>
        </p:txBody>
      </p:sp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31200" y="152400"/>
            <a:ext cx="3860800" cy="100965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/>
          <p:nvPr>
            <p:ph type="title"/>
          </p:nvPr>
        </p:nvSpPr>
        <p:spPr>
          <a:xfrm>
            <a:off x="609600" y="155447"/>
            <a:ext cx="7620000" cy="12527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Body Level One…"/>
          <p:cNvSpPr txBox="1"/>
          <p:nvPr>
            <p:ph type="body" idx="1"/>
          </p:nvPr>
        </p:nvSpPr>
        <p:spPr>
          <a:xfrm>
            <a:off x="609600" y="1774825"/>
            <a:ext cx="10972800" cy="4625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11734618" y="6578824"/>
            <a:ext cx="182216" cy="1728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rgbClr val="414141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500" u="none">
          <a:solidFill>
            <a:srgbClr val="FFC800"/>
          </a:solidFill>
          <a:uFillTx/>
          <a:latin typeface="Arial Black"/>
          <a:ea typeface="Arial Black"/>
          <a:cs typeface="Arial Black"/>
          <a:sym typeface="Arial Black"/>
        </a:defRPr>
      </a:lvl9pPr>
    </p:titleStyle>
    <p:bodyStyle>
      <a:lvl1pPr marL="438150" marR="0" indent="-31908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Tx/>
        <a:buChar char="◼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69257" marR="0" indent="-312057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90000"/>
        <a:buFontTx/>
        <a:buChar char="▪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071562" marR="0" indent="-304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▪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325562" marR="0" indent="-2921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▪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1535112" marR="0" indent="-2921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­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1737360" marR="0" indent="-29260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●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1971038" marR="0" indent="-32511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●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2172206" marR="0" indent="-325118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●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2373375" marR="0" indent="-325119" algn="l" defTabSz="914400" rtl="0" latinLnBrk="0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Tx/>
        <a:buChar char="●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3"/>
          <p:cNvSpPr txBox="1"/>
          <p:nvPr>
            <p:ph type="title"/>
          </p:nvPr>
        </p:nvSpPr>
        <p:spPr>
          <a:xfrm>
            <a:off x="609600" y="155448"/>
            <a:ext cx="7620000" cy="1252728"/>
          </a:xfrm>
          <a:prstGeom prst="rect">
            <a:avLst/>
          </a:prstGeom>
        </p:spPr>
        <p:txBody>
          <a:bodyPr/>
          <a:lstStyle/>
          <a:p>
            <a:pPr/>
            <a:r>
              <a:t>Rooted Subtrees</a:t>
            </a:r>
          </a:p>
        </p:txBody>
      </p:sp>
      <p:sp>
        <p:nvSpPr>
          <p:cNvPr id="123" name="Content Placeholder 4"/>
          <p:cNvSpPr txBox="1"/>
          <p:nvPr>
            <p:ph type="body" idx="1"/>
          </p:nvPr>
        </p:nvSpPr>
        <p:spPr>
          <a:xfrm>
            <a:off x="609600" y="1774825"/>
            <a:ext cx="10972800" cy="4389307"/>
          </a:xfrm>
          <a:prstGeom prst="rect">
            <a:avLst/>
          </a:prstGeom>
        </p:spPr>
        <p:txBody>
          <a:bodyPr/>
          <a:lstStyle/>
          <a:p>
            <a:pPr>
              <a:defRPr sz="2000"/>
            </a:pPr>
            <a:r>
              <a:t>In the unrooted tree, consider the path between r_1 and r_2.</a:t>
            </a:r>
          </a:p>
          <a:p>
            <a:pPr>
              <a:defRPr sz="2000"/>
            </a:pPr>
            <a:r>
              <a:t>For any node not on that path, any intersection either has the whole subtree there or you don’t.</a:t>
            </a:r>
          </a:p>
          <a:p>
            <a:pPr>
              <a:defRPr sz="2000"/>
            </a:pPr>
            <a:r>
              <a:t>The only “interesting” nodes are the ones between r_1 and r_2.</a:t>
            </a:r>
          </a:p>
          <a:p>
            <a:pPr>
              <a:defRPr sz="2000"/>
            </a:pPr>
            <a:r>
              <a:t>You can take any contiguous sub-segement of the path between r_1 and r_2.</a:t>
            </a:r>
          </a:p>
          <a:p>
            <a:pPr>
              <a:defRPr sz="2000"/>
            </a:pPr>
            <a:r>
              <a:t>If there are k nodes between r_1 and r_2 (inclusive), then there are (k choose 2) + n options</a:t>
            </a:r>
          </a:p>
          <a:p>
            <a:pPr>
              <a:defRPr sz="2000"/>
            </a:pPr>
            <a:r>
              <a:t>To count the number of nodes between two nodes:</a:t>
            </a:r>
          </a:p>
          <a:p>
            <a:pPr lvl="1" marL="776288" indent="-319088">
              <a:buSzPct val="80000"/>
              <a:buChar char="◼"/>
              <a:defRPr sz="2000"/>
            </a:pPr>
            <a:r>
              <a:t>use a BIT or Segment tree to find the LCA in O(log N) time, or</a:t>
            </a:r>
          </a:p>
          <a:p>
            <a:pPr lvl="1" marL="776288" indent="-319088">
              <a:buSzPct val="80000"/>
              <a:buChar char="◼"/>
              <a:defRPr sz="2000"/>
            </a:pPr>
            <a:r>
              <a:t>use a sparse table to find the depth of the LCA in O(1) time</a:t>
            </a:r>
          </a:p>
          <a:p>
            <a:pPr>
              <a:defRPr sz="2000"/>
            </a:pPr>
            <a:r>
              <a:t>Overall runtime: O(N + Q log N) or O(N log N + Q) depending on implementation.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ICPC">
  <a:themeElements>
    <a:clrScheme name="ICPC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ICPC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ICPC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ICPC">
  <a:themeElements>
    <a:clrScheme name="ICPC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ICPC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ICPC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