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9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1"/>
            <a:ext cx="12192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12192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6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tIns="0" bIns="0" anchor="t"/>
          <a:lstStyle>
            <a:lvl1pPr algn="l">
              <a:defRPr sz="4700" b="1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Arial Black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17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5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87989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ltGray">
          <a:xfrm>
            <a:off x="8864600" y="0"/>
            <a:ext cx="33528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018" y="6376989"/>
            <a:ext cx="5115983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7620000" cy="1252728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1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1"/>
            <a:ext cx="12192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4"/>
            <a:ext cx="12192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6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8872"/>
            <a:ext cx="7721600" cy="1636776"/>
          </a:xfrm>
        </p:spPr>
        <p:txBody>
          <a:bodyPr tIns="0" rIns="91440" bIns="0" anchor="b"/>
          <a:lstStyle>
            <a:lvl1pPr algn="l">
              <a:defRPr sz="4700" b="1" cap="none" baseline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28800"/>
            <a:ext cx="11176000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  <a:latin typeface="Arial Black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08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10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5184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5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5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1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3807885" y="0"/>
            <a:ext cx="61383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3807885" y="0"/>
            <a:ext cx="61383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97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078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38078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220133" y="1169988"/>
            <a:ext cx="3363384" cy="201612"/>
          </a:xfrm>
        </p:spPr>
        <p:txBody>
          <a:bodyPr/>
          <a:lstStyle>
            <a:lvl1pPr>
              <a:defRPr/>
            </a:lvl1pPr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067" y="1169988"/>
            <a:ext cx="6925733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8851" y="1169988"/>
            <a:ext cx="977900" cy="201612"/>
          </a:xfrm>
        </p:spPr>
        <p:txBody>
          <a:bodyPr/>
          <a:lstStyle>
            <a:lvl1pPr>
              <a:defRPr/>
            </a:lvl1pPr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4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12192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74825"/>
            <a:ext cx="109728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7000"/>
            <a:ext cx="28448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CF38016-CBE5-4E4C-947B-D53202DAD159}" type="datetimeFigureOut">
              <a:rPr lang="en-US" smtClean="0"/>
              <a:t>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018" y="6477000"/>
            <a:ext cx="7344833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8934" y="6477000"/>
            <a:ext cx="977900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B1AB318-8753-41E8-8AF8-085B626C7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8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1" fontAlgn="base" hangingPunct="1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1" fontAlgn="base" hangingPunct="1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1" fontAlgn="base" hangingPunct="1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19C809-9092-4501-AFBF-56AF76B1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 Battleship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CEA9ACD-DC6A-4CBE-B30D-1F4E55DFC7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774825"/>
                <a:ext cx="10972800" cy="4389307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It’s a simple recursive backtracking problem, recursing on placing the ships</a:t>
                </a:r>
              </a:p>
              <a:p>
                <a:pPr lvl="1"/>
                <a:r>
                  <a:rPr lang="en-US" sz="2000" dirty="0"/>
                  <a:t>At each level, place one ship:</a:t>
                </a:r>
              </a:p>
              <a:p>
                <a:pPr lvl="2"/>
                <a:r>
                  <a:rPr lang="en-US" sz="1600" dirty="0"/>
                  <a:t>For each way to place the ship in the remaining grid:</a:t>
                </a:r>
              </a:p>
              <a:p>
                <a:pPr lvl="3"/>
                <a:r>
                  <a:rPr lang="en-US" sz="1400" dirty="0"/>
                  <a:t>Place the ship</a:t>
                </a:r>
              </a:p>
              <a:p>
                <a:pPr lvl="3"/>
                <a:r>
                  <a:rPr lang="en-US" sz="1400" dirty="0"/>
                  <a:t>Recurse to the next ship</a:t>
                </a:r>
              </a:p>
              <a:p>
                <a:pPr lvl="3"/>
                <a:r>
                  <a:rPr lang="en-US" sz="1400" dirty="0"/>
                  <a:t>Unplace the ship</a:t>
                </a:r>
              </a:p>
              <a:p>
                <a:pPr lvl="1"/>
                <a:r>
                  <a:rPr lang="en-US" sz="2000" dirty="0"/>
                  <a:t>If you can recurse down to where all ships are placed, that’s one placement to count.</a:t>
                </a:r>
              </a:p>
              <a:p>
                <a:pPr lvl="1"/>
                <a:r>
                  <a:rPr lang="en-US" sz="2000" dirty="0"/>
                  <a:t>The most placements is for an empty 5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5 grid with five size-two ships</a:t>
                </a:r>
              </a:p>
              <a:p>
                <a:pPr lvl="2"/>
                <a:r>
                  <a:rPr lang="en-US" sz="1600" dirty="0"/>
                  <a:t>That totals 18,840,000 placements, which is doable one by one. </a:t>
                </a:r>
              </a:p>
              <a:p>
                <a:pPr lvl="2"/>
                <a:r>
                  <a:rPr lang="en-US" sz="1600" dirty="0"/>
                  <a:t>No need for fancy combining algorithms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But, there are two traps:</a:t>
                </a:r>
              </a:p>
              <a:p>
                <a:pPr lvl="1"/>
                <a:r>
                  <a:rPr lang="en-US" sz="2000" dirty="0"/>
                  <a:t>First, you must place each ship horizontally, and then vertically, UNLESS it’s a ship of size one. Then, Vertical and Horizontal placements are the same</a:t>
                </a:r>
              </a:p>
              <a:p>
                <a:pPr lvl="1"/>
                <a:r>
                  <a:rPr lang="en-US" sz="2000" dirty="0"/>
                  <a:t>Next, once you’ve placed all the ships, you must check that there are no leftover hits (‘O’)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CEA9ACD-DC6A-4CBE-B30D-1F4E55DFC7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774825"/>
                <a:ext cx="10972800" cy="4389307"/>
              </a:xfrm>
              <a:blipFill>
                <a:blip r:embed="rId2"/>
                <a:stretch>
                  <a:fillRect r="-1111" b="-1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9629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P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ICPC</Template>
  <TotalTime>15</TotalTime>
  <Words>152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Black</vt:lpstr>
      <vt:lpstr>Cambria Math</vt:lpstr>
      <vt:lpstr>Corbel</vt:lpstr>
      <vt:lpstr>Wingdings</vt:lpstr>
      <vt:lpstr>Wingdings 2</vt:lpstr>
      <vt:lpstr>Wingdings 3</vt:lpstr>
      <vt:lpstr>ICPC</vt:lpstr>
      <vt:lpstr>Mini Battleship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Battleship</dc:title>
  <dc:creator>vanb</dc:creator>
  <cp:lastModifiedBy>vanb</cp:lastModifiedBy>
  <cp:revision>4</cp:revision>
  <dcterms:created xsi:type="dcterms:W3CDTF">2020-01-25T13:07:17Z</dcterms:created>
  <dcterms:modified xsi:type="dcterms:W3CDTF">2020-01-25T13:23:09Z</dcterms:modified>
</cp:coreProperties>
</file>