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3"/>
    <p:restoredTop sz="94681"/>
  </p:normalViewPr>
  <p:slideViewPr>
    <p:cSldViewPr snapToGrid="0">
      <p:cViewPr varScale="1">
        <p:scale>
          <a:sx n="143" d="100"/>
          <a:sy n="143" d="100"/>
        </p:scale>
        <p:origin x="1192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d2ce615d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d2ce615d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d2ce615d1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7d2ce615d1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7d2ce615d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7d2ce615d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ICPC</a:t>
            </a:r>
            <a:r>
              <a:rPr lang="zh-CN" altLang="en-US" dirty="0"/>
              <a:t> </a:t>
            </a:r>
            <a:r>
              <a:rPr lang="en-US" altLang="zh-CN" dirty="0"/>
              <a:t>Camp</a:t>
            </a:r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Given</a:t>
            </a:r>
            <a:r>
              <a:rPr lang="zh-CN" altLang="en-US" dirty="0"/>
              <a:t> </a:t>
            </a: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lists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integers</a:t>
            </a:r>
            <a:r>
              <a:rPr lang="zh-CN" altLang="en-US" dirty="0"/>
              <a:t> </a:t>
            </a:r>
            <a:r>
              <a:rPr lang="en-US" altLang="zh-CN" dirty="0"/>
              <a:t>P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Q.</a:t>
            </a:r>
            <a:r>
              <a:rPr lang="zh-CN" altLang="en-US" dirty="0"/>
              <a:t> </a:t>
            </a:r>
            <a:r>
              <a:rPr lang="en-US" altLang="zh-CN" dirty="0"/>
              <a:t>Create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matching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cardinality</a:t>
            </a:r>
            <a:r>
              <a:rPr lang="zh-CN" altLang="en-US" dirty="0"/>
              <a:t> </a:t>
            </a:r>
            <a:r>
              <a:rPr lang="en-US" altLang="zh-CN" dirty="0"/>
              <a:t>&gt;=</a:t>
            </a:r>
            <a:r>
              <a:rPr lang="zh-CN" altLang="en-US" dirty="0"/>
              <a:t> </a:t>
            </a:r>
            <a:r>
              <a:rPr lang="en-US" altLang="zh-CN" dirty="0"/>
              <a:t>n</a:t>
            </a:r>
            <a:r>
              <a:rPr lang="zh-CN" altLang="en-US" dirty="0"/>
              <a:t> </a:t>
            </a:r>
            <a:r>
              <a:rPr lang="en-US" altLang="zh-CN" dirty="0"/>
              <a:t>between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lists.</a:t>
            </a:r>
            <a:r>
              <a:rPr lang="zh-CN" altLang="en-US" dirty="0"/>
              <a:t> </a:t>
            </a:r>
            <a:r>
              <a:rPr lang="en-US" altLang="zh-CN" dirty="0"/>
              <a:t>Every</a:t>
            </a:r>
            <a:r>
              <a:rPr lang="zh-CN" altLang="en-US" dirty="0"/>
              <a:t> </a:t>
            </a:r>
            <a:r>
              <a:rPr lang="en-US" altLang="zh-CN" dirty="0"/>
              <a:t>matched</a:t>
            </a:r>
            <a:r>
              <a:rPr lang="zh-CN" altLang="en-US" dirty="0"/>
              <a:t> </a:t>
            </a:r>
            <a:r>
              <a:rPr lang="en-US" altLang="zh-CN" dirty="0"/>
              <a:t>pair</a:t>
            </a:r>
            <a:r>
              <a:rPr lang="zh-CN" altLang="en-US" dirty="0"/>
              <a:t> </a:t>
            </a:r>
            <a:r>
              <a:rPr lang="en-US" altLang="zh-CN" dirty="0"/>
              <a:t>(Pi,</a:t>
            </a:r>
            <a:r>
              <a:rPr lang="zh-CN" altLang="en-US" dirty="0"/>
              <a:t> </a:t>
            </a:r>
            <a:r>
              <a:rPr lang="en-US" altLang="zh-CN" dirty="0" err="1"/>
              <a:t>Qj</a:t>
            </a:r>
            <a:r>
              <a:rPr lang="en-US" altLang="zh-CN" dirty="0"/>
              <a:t>)</a:t>
            </a:r>
            <a:r>
              <a:rPr lang="zh-CN" altLang="en-US" dirty="0"/>
              <a:t> </a:t>
            </a:r>
            <a:r>
              <a:rPr lang="en-US" altLang="zh-CN" dirty="0"/>
              <a:t>shall</a:t>
            </a:r>
            <a:r>
              <a:rPr lang="zh-CN" altLang="en-US" dirty="0"/>
              <a:t> </a:t>
            </a:r>
            <a:r>
              <a:rPr lang="en-US" altLang="zh-CN" dirty="0"/>
              <a:t>satisfy</a:t>
            </a:r>
            <a:r>
              <a:rPr lang="zh-CN" altLang="en-US" dirty="0"/>
              <a:t> </a:t>
            </a:r>
            <a:r>
              <a:rPr lang="en-US" altLang="zh-CN" dirty="0"/>
              <a:t>Pi</a:t>
            </a:r>
            <a:r>
              <a:rPr lang="zh-CN" altLang="en-US" dirty="0"/>
              <a:t> </a:t>
            </a:r>
            <a:r>
              <a:rPr lang="en-US" altLang="zh-CN" dirty="0"/>
              <a:t>+</a:t>
            </a:r>
            <a:r>
              <a:rPr lang="zh-CN" altLang="en-US" dirty="0"/>
              <a:t> </a:t>
            </a:r>
            <a:r>
              <a:rPr lang="en-US" altLang="zh-CN" dirty="0" err="1"/>
              <a:t>Qj</a:t>
            </a:r>
            <a:r>
              <a:rPr lang="zh-CN" altLang="en-US" dirty="0"/>
              <a:t> </a:t>
            </a:r>
            <a:r>
              <a:rPr lang="en-US" altLang="zh-CN" dirty="0"/>
              <a:t>&lt;=</a:t>
            </a:r>
            <a:r>
              <a:rPr lang="zh-CN" altLang="en-US" dirty="0"/>
              <a:t> </a:t>
            </a:r>
            <a:r>
              <a:rPr lang="en-US" altLang="zh-CN" dirty="0"/>
              <a:t>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|Pi</a:t>
            </a:r>
            <a:r>
              <a:rPr lang="zh-CN" altLang="en-US" dirty="0"/>
              <a:t> </a:t>
            </a:r>
            <a:r>
              <a:rPr lang="en-US" altLang="zh-CN" dirty="0"/>
              <a:t>-</a:t>
            </a:r>
            <a:r>
              <a:rPr lang="zh-CN" altLang="en-US" dirty="0"/>
              <a:t> </a:t>
            </a:r>
            <a:r>
              <a:rPr lang="en-US" altLang="zh-CN" dirty="0" err="1"/>
              <a:t>Qj</a:t>
            </a:r>
            <a:r>
              <a:rPr lang="en-US" altLang="zh-CN" dirty="0"/>
              <a:t>|</a:t>
            </a:r>
            <a:r>
              <a:rPr lang="zh-CN" altLang="en-US" dirty="0"/>
              <a:t> </a:t>
            </a:r>
            <a:r>
              <a:rPr lang="en-US" altLang="zh-CN" dirty="0"/>
              <a:t>&lt;=</a:t>
            </a:r>
            <a:r>
              <a:rPr lang="zh-CN" altLang="en-US" dirty="0"/>
              <a:t> </a:t>
            </a:r>
            <a:r>
              <a:rPr lang="en-US" altLang="zh-CN" dirty="0"/>
              <a:t>D.</a:t>
            </a:r>
            <a:r>
              <a:rPr lang="zh-CN" altLang="en-US" dirty="0"/>
              <a:t> </a:t>
            </a:r>
            <a:r>
              <a:rPr lang="en-US" altLang="zh-CN" dirty="0"/>
              <a:t>Given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 err="1"/>
              <a:t>upperbound</a:t>
            </a:r>
            <a:r>
              <a:rPr lang="zh-CN" altLang="en-US" dirty="0"/>
              <a:t> </a:t>
            </a:r>
            <a:r>
              <a:rPr lang="en-US" altLang="zh-CN" dirty="0"/>
              <a:t>S,</a:t>
            </a:r>
            <a:r>
              <a:rPr lang="zh-CN" altLang="en-US" dirty="0"/>
              <a:t> </a:t>
            </a:r>
            <a:r>
              <a:rPr lang="en-US" altLang="zh-CN" dirty="0"/>
              <a:t>determine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minimum</a:t>
            </a:r>
            <a:r>
              <a:rPr lang="zh-CN" altLang="en-US" dirty="0"/>
              <a:t> </a:t>
            </a:r>
            <a:r>
              <a:rPr lang="en-US" altLang="zh-CN" dirty="0"/>
              <a:t>D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which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required</a:t>
            </a:r>
            <a:r>
              <a:rPr lang="zh-CN" altLang="en-US" dirty="0"/>
              <a:t> </a:t>
            </a:r>
            <a:r>
              <a:rPr lang="en-US" altLang="zh-CN" dirty="0"/>
              <a:t>matching</a:t>
            </a:r>
            <a:r>
              <a:rPr lang="zh-CN" altLang="en-US" dirty="0"/>
              <a:t> </a:t>
            </a:r>
            <a:r>
              <a:rPr lang="en-US" altLang="zh-CN" dirty="0"/>
              <a:t>exists.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matching</a:t>
            </a:r>
            <a:r>
              <a:rPr lang="zh-CN" altLang="en-US" dirty="0"/>
              <a:t> </a:t>
            </a:r>
            <a:r>
              <a:rPr lang="en-US" altLang="zh-CN" dirty="0"/>
              <a:t>subproblem	</a:t>
            </a:r>
            <a:endParaRPr dirty="0"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If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given</a:t>
            </a:r>
            <a:r>
              <a:rPr lang="zh-CN" altLang="en-US" dirty="0"/>
              <a:t> </a:t>
            </a:r>
            <a:r>
              <a:rPr lang="en-US" altLang="zh-CN" dirty="0"/>
              <a:t>D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S,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determine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maximum</a:t>
            </a:r>
            <a:r>
              <a:rPr lang="zh-CN" altLang="en-US" dirty="0"/>
              <a:t> </a:t>
            </a:r>
            <a:r>
              <a:rPr lang="en-US" altLang="zh-CN" dirty="0"/>
              <a:t>cardinality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matching?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Yes.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use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greedy</a:t>
            </a:r>
            <a:r>
              <a:rPr lang="zh-CN" altLang="en-US" dirty="0"/>
              <a:t> </a:t>
            </a:r>
            <a:r>
              <a:rPr lang="en-US" altLang="zh-CN" dirty="0"/>
              <a:t>algorithm: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every</a:t>
            </a:r>
            <a:r>
              <a:rPr lang="zh-CN" altLang="en-US" dirty="0"/>
              <a:t> </a:t>
            </a:r>
            <a:r>
              <a:rPr lang="en-US" altLang="zh-CN" dirty="0"/>
              <a:t>max</a:t>
            </a:r>
            <a:r>
              <a:rPr lang="zh-CN" altLang="en-US" dirty="0"/>
              <a:t> </a:t>
            </a:r>
            <a:r>
              <a:rPr lang="en-US" altLang="zh-CN" dirty="0"/>
              <a:t>element</a:t>
            </a:r>
            <a:r>
              <a:rPr lang="zh-CN" altLang="en-US" dirty="0"/>
              <a:t> </a:t>
            </a:r>
            <a:r>
              <a:rPr lang="en-US" altLang="zh-CN" dirty="0"/>
              <a:t>remaining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P,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try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find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max</a:t>
            </a:r>
            <a:r>
              <a:rPr lang="zh-CN" altLang="en-US" dirty="0"/>
              <a:t> </a:t>
            </a:r>
            <a:r>
              <a:rPr lang="en-US" altLang="zh-CN" dirty="0"/>
              <a:t>element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Q</a:t>
            </a:r>
            <a:r>
              <a:rPr lang="zh-CN" altLang="en-US" dirty="0"/>
              <a:t> </a:t>
            </a:r>
            <a:r>
              <a:rPr lang="en-US" altLang="zh-CN" dirty="0"/>
              <a:t>that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paired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it.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may</a:t>
            </a:r>
            <a:r>
              <a:rPr lang="zh-CN" altLang="en-US" dirty="0"/>
              <a:t> </a:t>
            </a:r>
            <a:r>
              <a:rPr lang="en-US" altLang="zh-CN" dirty="0"/>
              <a:t>prove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correctness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algorithm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showing</a:t>
            </a:r>
            <a:r>
              <a:rPr lang="zh-CN" altLang="en-US" dirty="0"/>
              <a:t> </a:t>
            </a:r>
            <a:r>
              <a:rPr lang="en-US" altLang="zh-CN" dirty="0"/>
              <a:t>that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greedily</a:t>
            </a:r>
            <a:r>
              <a:rPr lang="zh-CN" altLang="en-US" dirty="0"/>
              <a:t> </a:t>
            </a:r>
            <a:r>
              <a:rPr lang="en-US" altLang="zh-CN" dirty="0"/>
              <a:t>chosen</a:t>
            </a:r>
            <a:r>
              <a:rPr lang="zh-CN" altLang="en-US" dirty="0"/>
              <a:t> </a:t>
            </a:r>
            <a:r>
              <a:rPr lang="en-US" altLang="zh-CN" dirty="0"/>
              <a:t>pair</a:t>
            </a:r>
            <a:r>
              <a:rPr lang="zh-CN" altLang="en-US" dirty="0"/>
              <a:t> </a:t>
            </a:r>
            <a:r>
              <a:rPr lang="en-US" altLang="zh-CN" dirty="0"/>
              <a:t>always</a:t>
            </a:r>
            <a:r>
              <a:rPr lang="zh-CN" altLang="en-US" dirty="0"/>
              <a:t> </a:t>
            </a:r>
            <a:r>
              <a:rPr lang="en-US" altLang="zh-CN" dirty="0"/>
              <a:t>lead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an</a:t>
            </a:r>
            <a:r>
              <a:rPr lang="zh-CN" altLang="en-US" dirty="0"/>
              <a:t> </a:t>
            </a:r>
            <a:r>
              <a:rPr lang="en-US" altLang="zh-CN" dirty="0"/>
              <a:t>optimal</a:t>
            </a:r>
            <a:r>
              <a:rPr lang="zh-CN" altLang="en-US" dirty="0"/>
              <a:t> </a:t>
            </a:r>
            <a:r>
              <a:rPr lang="en-US" altLang="zh-CN" dirty="0"/>
              <a:t>answer,</a:t>
            </a:r>
            <a:r>
              <a:rPr lang="zh-CN" altLang="en-US" dirty="0"/>
              <a:t> </a:t>
            </a:r>
            <a:r>
              <a:rPr lang="en-US" altLang="zh-CN" dirty="0"/>
              <a:t>otherwise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make</a:t>
            </a:r>
            <a:r>
              <a:rPr lang="zh-CN" altLang="en-US" dirty="0"/>
              <a:t> </a:t>
            </a:r>
            <a:r>
              <a:rPr lang="en-US" altLang="zh-CN" dirty="0"/>
              <a:t>swaps.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use</a:t>
            </a:r>
            <a:r>
              <a:rPr lang="zh-CN" altLang="en-US" dirty="0"/>
              <a:t> </a:t>
            </a:r>
            <a:r>
              <a:rPr lang="en-US" altLang="zh-CN" dirty="0"/>
              <a:t>some</a:t>
            </a:r>
            <a:r>
              <a:rPr lang="zh-CN" altLang="en-US" dirty="0"/>
              <a:t> </a:t>
            </a:r>
            <a:r>
              <a:rPr lang="en-US" altLang="zh-CN" dirty="0"/>
              <a:t>binary-searchable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structure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efficiently</a:t>
            </a:r>
            <a:r>
              <a:rPr lang="zh-CN" altLang="en-US" dirty="0"/>
              <a:t> </a:t>
            </a:r>
            <a:r>
              <a:rPr lang="en-US" altLang="zh-CN" dirty="0"/>
              <a:t>find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max</a:t>
            </a:r>
            <a:r>
              <a:rPr lang="zh-CN" altLang="en-US" dirty="0"/>
              <a:t> </a:t>
            </a:r>
            <a:r>
              <a:rPr lang="en-US" altLang="zh-CN" dirty="0"/>
              <a:t>element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Q.</a:t>
            </a:r>
            <a:r>
              <a:rPr lang="zh-CN" altLang="en-US" dirty="0"/>
              <a:t> </a:t>
            </a:r>
            <a:r>
              <a:rPr lang="en-US" altLang="zh-CN" dirty="0"/>
              <a:t>Thus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greedy</a:t>
            </a:r>
            <a:r>
              <a:rPr lang="zh-CN" altLang="en-US" dirty="0"/>
              <a:t> </a:t>
            </a:r>
            <a:r>
              <a:rPr lang="en-US" altLang="zh-CN" dirty="0"/>
              <a:t>algorithm</a:t>
            </a:r>
            <a:r>
              <a:rPr lang="zh-CN" altLang="en-US" dirty="0"/>
              <a:t> </a:t>
            </a:r>
            <a:r>
              <a:rPr lang="en-US" altLang="zh-CN" dirty="0"/>
              <a:t>takes</a:t>
            </a:r>
            <a:r>
              <a:rPr lang="zh-CN" altLang="en-US" dirty="0"/>
              <a:t> </a:t>
            </a:r>
            <a:r>
              <a:rPr lang="en-US" altLang="zh-CN" dirty="0"/>
              <a:t>O(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  <a:r>
              <a:rPr lang="zh-CN" altLang="en-US" dirty="0"/>
              <a:t> </a:t>
            </a:r>
            <a:r>
              <a:rPr lang="en-US" altLang="zh-CN" dirty="0"/>
              <a:t>time.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Finding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minimum</a:t>
            </a:r>
            <a:r>
              <a:rPr lang="zh-CN" altLang="en-US" dirty="0"/>
              <a:t> </a:t>
            </a:r>
            <a:r>
              <a:rPr lang="en-US" altLang="zh-CN" dirty="0"/>
              <a:t>D</a:t>
            </a:r>
            <a:endParaRPr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greedy</a:t>
            </a:r>
            <a:r>
              <a:rPr lang="zh-CN" altLang="en-US" dirty="0"/>
              <a:t> </a:t>
            </a:r>
            <a:r>
              <a:rPr lang="en-US" altLang="zh-CN" dirty="0"/>
              <a:t>algorithm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binary</a:t>
            </a:r>
            <a:r>
              <a:rPr lang="zh-CN" altLang="en-US" dirty="0"/>
              <a:t> </a:t>
            </a:r>
            <a:r>
              <a:rPr lang="en-US" altLang="zh-CN" dirty="0"/>
              <a:t>search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minimum</a:t>
            </a:r>
            <a:r>
              <a:rPr lang="zh-CN" altLang="en-US" dirty="0"/>
              <a:t> </a:t>
            </a:r>
            <a:r>
              <a:rPr lang="en-US" altLang="zh-CN" dirty="0"/>
              <a:t>D</a:t>
            </a:r>
            <a:r>
              <a:rPr lang="zh-CN" altLang="en-US" dirty="0"/>
              <a:t> </a:t>
            </a:r>
            <a:r>
              <a:rPr lang="en-US" altLang="zh-CN" dirty="0"/>
              <a:t>that</a:t>
            </a:r>
            <a:r>
              <a:rPr lang="zh-CN" altLang="en-US" dirty="0"/>
              <a:t> </a:t>
            </a:r>
            <a:r>
              <a:rPr lang="en-US" altLang="zh-CN" dirty="0"/>
              <a:t>gives</a:t>
            </a:r>
            <a:r>
              <a:rPr lang="zh-CN" altLang="en-US" dirty="0"/>
              <a:t> </a:t>
            </a:r>
            <a:r>
              <a:rPr lang="en-US" altLang="zh-CN" dirty="0"/>
              <a:t>us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matching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cardinality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least</a:t>
            </a:r>
            <a:r>
              <a:rPr lang="zh-CN" altLang="en-US" dirty="0"/>
              <a:t> </a:t>
            </a:r>
            <a:r>
              <a:rPr lang="en-US" altLang="zh-CN" dirty="0"/>
              <a:t>n.</a:t>
            </a: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-US" altLang="zh-CN" dirty="0"/>
              <a:t>Then</a:t>
            </a:r>
            <a:r>
              <a:rPr lang="zh-CN" altLang="en-US" dirty="0"/>
              <a:t> </a:t>
            </a:r>
            <a:r>
              <a:rPr lang="en-US" altLang="zh-CN" dirty="0"/>
              <a:t>entire</a:t>
            </a:r>
            <a:r>
              <a:rPr lang="zh-CN" altLang="en-US" dirty="0"/>
              <a:t> </a:t>
            </a:r>
            <a:r>
              <a:rPr lang="en-US" altLang="zh-CN" dirty="0"/>
              <a:t>algorithm</a:t>
            </a:r>
            <a:r>
              <a:rPr lang="zh-CN" altLang="en-US" dirty="0"/>
              <a:t> </a:t>
            </a:r>
            <a:r>
              <a:rPr lang="en-US" altLang="zh-CN" dirty="0"/>
              <a:t>runs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O(</a:t>
            </a:r>
            <a:r>
              <a:rPr lang="en-US" altLang="zh-CN" dirty="0" err="1"/>
              <a:t>nlogn</a:t>
            </a:r>
            <a:r>
              <a:rPr lang="zh-CN" altLang="en-US" dirty="0"/>
              <a:t> * </a:t>
            </a:r>
            <a:r>
              <a:rPr lang="en-US" altLang="zh-CN" dirty="0" err="1"/>
              <a:t>logD</a:t>
            </a:r>
            <a:r>
              <a:rPr lang="en-US" altLang="zh-CN" dirty="0"/>
              <a:t>)</a:t>
            </a:r>
            <a:r>
              <a:rPr lang="zh-CN" altLang="en-US" dirty="0"/>
              <a:t> </a:t>
            </a:r>
            <a:r>
              <a:rPr lang="en-US" altLang="zh-CN" dirty="0"/>
              <a:t>time,</a:t>
            </a:r>
            <a:r>
              <a:rPr lang="zh-CN" altLang="en-US" dirty="0"/>
              <a:t> </a:t>
            </a:r>
            <a:r>
              <a:rPr lang="en-US" altLang="zh-CN" dirty="0"/>
              <a:t>where</a:t>
            </a:r>
            <a:r>
              <a:rPr lang="zh-CN" altLang="en-US" dirty="0"/>
              <a:t> </a:t>
            </a:r>
            <a:r>
              <a:rPr lang="en-US" altLang="zh-CN" dirty="0"/>
              <a:t>D</a:t>
            </a:r>
            <a:r>
              <a:rPr lang="zh-CN" altLang="en-US" dirty="0"/>
              <a:t> </a:t>
            </a:r>
            <a:r>
              <a:rPr lang="en-US" altLang="zh-CN" dirty="0"/>
              <a:t>&lt;=</a:t>
            </a:r>
            <a:r>
              <a:rPr lang="zh-CN" altLang="en-US" dirty="0"/>
              <a:t> </a:t>
            </a:r>
            <a:r>
              <a:rPr lang="en-US" altLang="zh-CN" dirty="0"/>
              <a:t>10^9.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03E27-4324-4C48-AE11-5EF05ADA1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it faster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80FF6-3788-474B-A11F-70157D14C9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The matching subproblem can be solved in linear time without using a </a:t>
            </a:r>
            <a:r>
              <a:rPr lang="en-US" altLang="zh-CN" dirty="0"/>
              <a:t>binary-searchable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structure. </a:t>
            </a:r>
          </a:p>
          <a:p>
            <a:pPr marL="114300" indent="0">
              <a:buNone/>
            </a:pPr>
            <a:endParaRPr lang="en-US" altLang="zh-CN" dirty="0"/>
          </a:p>
          <a:p>
            <a:pPr marL="114300" indent="0">
              <a:buNone/>
            </a:pPr>
            <a:r>
              <a:rPr lang="en-US" altLang="zh-CN" dirty="0"/>
              <a:t>For a given threshold D and Pi to be matched, we can use three pointers to point to the locations of S – Pi, Pi – D, and Pi + D in the list Q. We can then in O(1) time </a:t>
            </a:r>
            <a:r>
              <a:rPr lang="en-US" altLang="zh-CN"/>
              <a:t>match Pi.</a:t>
            </a:r>
            <a:endParaRPr lang="en-US" altLang="zh-CN" dirty="0"/>
          </a:p>
          <a:p>
            <a:pPr marL="114300" indent="0">
              <a:buNone/>
            </a:pPr>
            <a:endParaRPr lang="en-US" altLang="zh-CN" dirty="0"/>
          </a:p>
          <a:p>
            <a:pPr marL="114300" indent="0">
              <a:buNone/>
            </a:pPr>
            <a:r>
              <a:rPr lang="en-US" altLang="zh-CN" dirty="0"/>
              <a:t>This speeds up the entire algorithm to O(</a:t>
            </a:r>
            <a:r>
              <a:rPr lang="en-US" altLang="zh-CN" dirty="0" err="1"/>
              <a:t>nlogn</a:t>
            </a:r>
            <a:r>
              <a:rPr lang="zh-CN" altLang="en-US" dirty="0"/>
              <a:t> </a:t>
            </a:r>
            <a:r>
              <a:rPr lang="en-US" altLang="zh-CN" dirty="0"/>
              <a:t>+ </a:t>
            </a:r>
            <a:r>
              <a:rPr lang="en-US" altLang="zh-CN" dirty="0" err="1"/>
              <a:t>nlogD</a:t>
            </a:r>
            <a:r>
              <a:rPr lang="en-US" altLang="zh-CN" dirty="0"/>
              <a:t>). This is not required to solve the problem.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507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312</Words>
  <Application>Microsoft Macintosh PowerPoint</Application>
  <PresentationFormat>On-screen Show (16:9)</PresentationFormat>
  <Paragraphs>17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Simple Light</vt:lpstr>
      <vt:lpstr>ICPC Camp</vt:lpstr>
      <vt:lpstr>A matching subproblem </vt:lpstr>
      <vt:lpstr>Finding the minimum D</vt:lpstr>
      <vt:lpstr>Making it faster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ICPC Camp</dc:title>
  <cp:lastModifiedBy>Bowen Yu</cp:lastModifiedBy>
  <cp:revision>85</cp:revision>
  <dcterms:modified xsi:type="dcterms:W3CDTF">2020-02-13T21:07:30Z</dcterms:modified>
</cp:coreProperties>
</file>